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49" r:id="rId2"/>
  </p:sldMasterIdLst>
  <p:notesMasterIdLst>
    <p:notesMasterId r:id="rId7"/>
  </p:notesMasterIdLst>
  <p:sldIdLst>
    <p:sldId id="256" r:id="rId3"/>
    <p:sldId id="257" r:id="rId4"/>
    <p:sldId id="258" r:id="rId5"/>
    <p:sldId id="259" r:id="rId6"/>
  </p:sldIdLst>
  <p:sldSz cx="9906000" cy="6858000" type="A4"/>
  <p:notesSz cx="6735763" cy="9866313"/>
  <p:defaultTextStyle>
    <a:defPPr lvl="0">
      <a:defRPr lang="ja-JP"/>
    </a:defPPr>
    <a:lvl1pPr lvl="0"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lvl="1"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lvl="2"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lvl="3"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lvl="4"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lvl="5" algn="l" defTabSz="914400" rtl="0" eaLnBrk="1" latinLnBrk="0" hangingPunct="1">
      <a:defRPr kumimoji="1" kern="1200">
        <a:solidFill>
          <a:schemeClr val="tx1"/>
        </a:solidFill>
        <a:latin typeface="Arial" charset="0"/>
        <a:ea typeface="ＭＳ Ｐゴシック" charset="-128"/>
        <a:cs typeface="+mn-cs"/>
      </a:defRPr>
    </a:lvl6pPr>
    <a:lvl7pPr marL="2743200" lvl="6" algn="l" defTabSz="914400" rtl="0" eaLnBrk="1" latinLnBrk="0" hangingPunct="1">
      <a:defRPr kumimoji="1" kern="1200">
        <a:solidFill>
          <a:schemeClr val="tx1"/>
        </a:solidFill>
        <a:latin typeface="Arial" charset="0"/>
        <a:ea typeface="ＭＳ Ｐゴシック" charset="-128"/>
        <a:cs typeface="+mn-cs"/>
      </a:defRPr>
    </a:lvl7pPr>
    <a:lvl8pPr marL="3200400" lvl="7" algn="l" defTabSz="914400" rtl="0" eaLnBrk="1" latinLnBrk="0" hangingPunct="1">
      <a:defRPr kumimoji="1" kern="1200">
        <a:solidFill>
          <a:schemeClr val="tx1"/>
        </a:solidFill>
        <a:latin typeface="Arial" charset="0"/>
        <a:ea typeface="ＭＳ Ｐゴシック" charset="-128"/>
        <a:cs typeface="+mn-cs"/>
      </a:defRPr>
    </a:lvl8pPr>
    <a:lvl9pPr marL="3657600" lvl="8"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86" y="19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19413" cy="493713"/>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lvl1pPr defTabSz="915059">
              <a:defRPr sz="1200">
                <a:latin typeface="Calibri" pitchFamily="34" charset="0"/>
              </a:defRPr>
            </a:lvl1pPr>
          </a:lstStyle>
          <a:p>
            <a:pPr>
              <a:defRPr/>
            </a:pPr>
            <a:endParaRPr lang="ja-JP" altLang="en-US"/>
          </a:p>
        </p:txBody>
      </p:sp>
      <p:sp>
        <p:nvSpPr>
          <p:cNvPr id="3" name="日付プレースホルダ 2"/>
          <p:cNvSpPr>
            <a:spLocks noGrp="1"/>
          </p:cNvSpPr>
          <p:nvPr>
            <p:ph type="dt" idx="1"/>
          </p:nvPr>
        </p:nvSpPr>
        <p:spPr bwMode="auto">
          <a:xfrm>
            <a:off x="3814763" y="0"/>
            <a:ext cx="2919412" cy="493713"/>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lvl1pPr algn="r" defTabSz="915059">
              <a:defRPr sz="1200">
                <a:latin typeface="Calibri" pitchFamily="34" charset="0"/>
              </a:defRPr>
            </a:lvl1pPr>
          </a:lstStyle>
          <a:p>
            <a:pPr>
              <a:defRPr/>
            </a:pPr>
            <a:fld id="{E1A1F4AD-0730-4755-A8A4-F8D4574B4AA6}" type="datetimeFigureOut">
              <a:rPr lang="ja-JP" altLang="en-US"/>
              <a:pPr>
                <a:defRPr/>
              </a:pPr>
              <a:t>2025/7/31</a:t>
            </a:fld>
            <a:endParaRPr lang="en-US" altLang="ja-JP"/>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87519" tIns="43759" rIns="87519" bIns="43759" rtlCol="0" anchor="ctr"/>
          <a:lstStyle/>
          <a:p>
            <a:pPr lvl="0"/>
            <a:endParaRPr lang="ja-JP" altLang="en-US" noProof="0"/>
          </a:p>
        </p:txBody>
      </p:sp>
      <p:sp>
        <p:nvSpPr>
          <p:cNvPr id="5" name="ノート プレースホルダ 4"/>
          <p:cNvSpPr>
            <a:spLocks noGrp="1"/>
          </p:cNvSpPr>
          <p:nvPr>
            <p:ph type="body" sz="quarter" idx="3"/>
          </p:nvPr>
        </p:nvSpPr>
        <p:spPr bwMode="auto">
          <a:xfrm>
            <a:off x="673100" y="4686300"/>
            <a:ext cx="5389563" cy="4440238"/>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bwMode="auto">
          <a:xfrm>
            <a:off x="0" y="9371013"/>
            <a:ext cx="2919413" cy="493712"/>
          </a:xfrm>
          <a:prstGeom prst="rect">
            <a:avLst/>
          </a:prstGeom>
          <a:noFill/>
          <a:ln w="9525">
            <a:noFill/>
            <a:miter lim="800000"/>
            <a:headEnd/>
            <a:tailEnd/>
          </a:ln>
        </p:spPr>
        <p:txBody>
          <a:bodyPr vert="horz" wrap="square" lIns="91389" tIns="45694" rIns="91389" bIns="45694" numCol="1" anchor="b" anchorCtr="0" compatLnSpc="1">
            <a:prstTxWarp prst="textNoShape">
              <a:avLst/>
            </a:prstTxWarp>
          </a:bodyPr>
          <a:lstStyle>
            <a:lvl1pPr defTabSz="915059">
              <a:defRPr sz="1200">
                <a:latin typeface="Calibri" pitchFamily="34" charset="0"/>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14763" y="9371013"/>
            <a:ext cx="2919412" cy="493712"/>
          </a:xfrm>
          <a:prstGeom prst="rect">
            <a:avLst/>
          </a:prstGeom>
          <a:noFill/>
          <a:ln w="9525">
            <a:noFill/>
            <a:miter lim="800000"/>
            <a:headEnd/>
            <a:tailEnd/>
          </a:ln>
        </p:spPr>
        <p:txBody>
          <a:bodyPr vert="horz" wrap="square" lIns="91389" tIns="45694" rIns="91389" bIns="45694" numCol="1" anchor="b" anchorCtr="0" compatLnSpc="1">
            <a:prstTxWarp prst="textNoShape">
              <a:avLst/>
            </a:prstTxWarp>
          </a:bodyPr>
          <a:lstStyle>
            <a:lvl1pPr algn="r" defTabSz="915059">
              <a:defRPr sz="1200">
                <a:latin typeface="Calibri" pitchFamily="34" charset="0"/>
              </a:defRPr>
            </a:lvl1pPr>
          </a:lstStyle>
          <a:p>
            <a:pPr>
              <a:defRPr/>
            </a:pPr>
            <a:fld id="{E9414E01-CC12-41B9-8AED-6FC8619148BA}" type="slidenum">
              <a:rPr lang="ja-JP" altLang="en-US"/>
              <a:pPr>
                <a:defRPr/>
              </a:pPr>
              <a:t>‹#›</a:t>
            </a:fld>
            <a:endParaRPr lang="en-US" altLang="ja-JP"/>
          </a:p>
        </p:txBody>
      </p:sp>
    </p:spTree>
    <p:extLst>
      <p:ext uri="{BB962C8B-B14F-4D97-AF65-F5344CB8AC3E}">
        <p14:creationId xmlns:p14="http://schemas.microsoft.com/office/powerpoint/2010/main" val="34032689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E9414E01-CC12-41B9-8AED-6FC8619148BA}" type="slidenum">
              <a:rPr lang="ja-JP" altLang="en-US" smtClean="0"/>
              <a:pPr>
                <a:defRPr/>
              </a:pPr>
              <a:t>3</a:t>
            </a:fld>
            <a:endParaRPr lang="en-US" altLang="ja-JP"/>
          </a:p>
        </p:txBody>
      </p:sp>
    </p:spTree>
    <p:extLst>
      <p:ext uri="{BB962C8B-B14F-4D97-AF65-F5344CB8AC3E}">
        <p14:creationId xmlns:p14="http://schemas.microsoft.com/office/powerpoint/2010/main" val="2092052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2964FA49-CDFC-4ACC-8D85-8859C91CBCBC}" type="datetime1">
              <a:rPr lang="ja-JP" altLang="en-US" smtClean="0"/>
              <a:t>2025/7/31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B8A460B-687B-4A42-825B-502C849A9580}"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3EB72AA-0C13-4DB2-8892-81C89A03FEA8}" type="datetime1">
              <a:rPr lang="ja-JP" altLang="en-US" smtClean="0"/>
              <a:t>2025/7/31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7CE85C6-A613-471C-98A9-3EE11290594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F8571D88-00EC-417D-81FC-A428987E9A29}"/>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4209311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050">
            <a:extLst>
              <a:ext uri="{FF2B5EF4-FFF2-40B4-BE49-F238E27FC236}">
                <a16:creationId xmlns:a16="http://schemas.microsoft.com/office/drawing/2014/main" id="{CA3EB86D-9CBC-49AD-9253-5F3FCF9CBA17}"/>
              </a:ext>
            </a:extLst>
          </p:cNvPr>
          <p:cNvGrpSpPr>
            <a:grpSpLocks/>
          </p:cNvGrpSpPr>
          <p:nvPr/>
        </p:nvGrpSpPr>
        <p:grpSpPr bwMode="auto">
          <a:xfrm>
            <a:off x="1" y="2438401"/>
            <a:ext cx="9759818" cy="1052513"/>
            <a:chOff x="0" y="1536"/>
            <a:chExt cx="5675" cy="663"/>
          </a:xfrm>
        </p:grpSpPr>
        <p:grpSp>
          <p:nvGrpSpPr>
            <p:cNvPr id="5" name="Group 2051">
              <a:extLst>
                <a:ext uri="{FF2B5EF4-FFF2-40B4-BE49-F238E27FC236}">
                  <a16:creationId xmlns:a16="http://schemas.microsoft.com/office/drawing/2014/main" id="{B2C7E075-C0E8-4C2B-ADB4-208EAEBEA5F3}"/>
                </a:ext>
              </a:extLst>
            </p:cNvPr>
            <p:cNvGrpSpPr>
              <a:grpSpLocks/>
            </p:cNvGrpSpPr>
            <p:nvPr/>
          </p:nvGrpSpPr>
          <p:grpSpPr bwMode="auto">
            <a:xfrm>
              <a:off x="183" y="1604"/>
              <a:ext cx="448" cy="299"/>
              <a:chOff x="720" y="336"/>
              <a:chExt cx="624" cy="432"/>
            </a:xfrm>
          </p:grpSpPr>
          <p:sp>
            <p:nvSpPr>
              <p:cNvPr id="12" name="Rectangle 2052">
                <a:extLst>
                  <a:ext uri="{FF2B5EF4-FFF2-40B4-BE49-F238E27FC236}">
                    <a16:creationId xmlns:a16="http://schemas.microsoft.com/office/drawing/2014/main" id="{BCC197FB-F681-4D48-9920-11083C6FF3C0}"/>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13" name="Rectangle 2053">
                <a:extLst>
                  <a:ext uri="{FF2B5EF4-FFF2-40B4-BE49-F238E27FC236}">
                    <a16:creationId xmlns:a16="http://schemas.microsoft.com/office/drawing/2014/main" id="{616AD924-C1A8-4659-945F-0A01E7BDE5D4}"/>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grpSp>
          <p:nvGrpSpPr>
            <p:cNvPr id="6" name="Group 2054">
              <a:extLst>
                <a:ext uri="{FF2B5EF4-FFF2-40B4-BE49-F238E27FC236}">
                  <a16:creationId xmlns:a16="http://schemas.microsoft.com/office/drawing/2014/main" id="{777C2150-204F-451E-A48D-9535F639A6AB}"/>
                </a:ext>
              </a:extLst>
            </p:cNvPr>
            <p:cNvGrpSpPr>
              <a:grpSpLocks/>
            </p:cNvGrpSpPr>
            <p:nvPr/>
          </p:nvGrpSpPr>
          <p:grpSpPr bwMode="auto">
            <a:xfrm>
              <a:off x="261" y="1870"/>
              <a:ext cx="465" cy="299"/>
              <a:chOff x="912" y="2640"/>
              <a:chExt cx="672" cy="432"/>
            </a:xfrm>
          </p:grpSpPr>
          <p:sp>
            <p:nvSpPr>
              <p:cNvPr id="10" name="Rectangle 2055">
                <a:extLst>
                  <a:ext uri="{FF2B5EF4-FFF2-40B4-BE49-F238E27FC236}">
                    <a16:creationId xmlns:a16="http://schemas.microsoft.com/office/drawing/2014/main" id="{4CA50056-96CE-47E9-8B6F-59B2480AAAFF}"/>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11" name="Rectangle 2056">
                <a:extLst>
                  <a:ext uri="{FF2B5EF4-FFF2-40B4-BE49-F238E27FC236}">
                    <a16:creationId xmlns:a16="http://schemas.microsoft.com/office/drawing/2014/main" id="{4CE160E9-184E-423C-B943-58119A4DC380}"/>
                  </a:ext>
                </a:extLst>
              </p:cNvPr>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sp>
          <p:nvSpPr>
            <p:cNvPr id="7" name="Rectangle 2057">
              <a:extLst>
                <a:ext uri="{FF2B5EF4-FFF2-40B4-BE49-F238E27FC236}">
                  <a16:creationId xmlns:a16="http://schemas.microsoft.com/office/drawing/2014/main" id="{F78D244E-70D2-41B3-9350-63DEBD0FF59A}"/>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8" name="Rectangle 2058">
              <a:extLst>
                <a:ext uri="{FF2B5EF4-FFF2-40B4-BE49-F238E27FC236}">
                  <a16:creationId xmlns:a16="http://schemas.microsoft.com/office/drawing/2014/main" id="{29D5E455-CEB0-473F-AFF3-0C4A1E3CA339}"/>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9" name="Rectangle 2059">
              <a:extLst>
                <a:ext uri="{FF2B5EF4-FFF2-40B4-BE49-F238E27FC236}">
                  <a16:creationId xmlns:a16="http://schemas.microsoft.com/office/drawing/2014/main" id="{49F66B59-C6AA-4169-B2B9-60DD588DE6C6}"/>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sp>
        <p:nvSpPr>
          <p:cNvPr id="81932" name="Rectangle 2060">
            <a:extLst>
              <a:ext uri="{FF2B5EF4-FFF2-40B4-BE49-F238E27FC236}">
                <a16:creationId xmlns:a16="http://schemas.microsoft.com/office/drawing/2014/main" id="{AF57C7B4-C735-4F88-9B6F-CC249E9AE47F}"/>
              </a:ext>
            </a:extLst>
          </p:cNvPr>
          <p:cNvSpPr>
            <a:spLocks noGrp="1" noChangeArrowheads="1"/>
          </p:cNvSpPr>
          <p:nvPr>
            <p:ph type="ctrTitle"/>
          </p:nvPr>
        </p:nvSpPr>
        <p:spPr>
          <a:xfrm>
            <a:off x="1073150" y="1828800"/>
            <a:ext cx="8420100" cy="1143000"/>
          </a:xfrm>
          <a:prstGeom prst="rect">
            <a:avLst/>
          </a:prstGeom>
        </p:spPr>
        <p:txBody>
          <a:bodyPr/>
          <a:lstStyle>
            <a:lvl1pPr>
              <a:defRPr/>
            </a:lvl1pPr>
          </a:lstStyle>
          <a:p>
            <a:pPr lvl="0"/>
            <a:r>
              <a:rPr lang="ja-JP" altLang="en-US" noProof="0"/>
              <a:t>マスタ タイトルの書式設定</a:t>
            </a:r>
          </a:p>
        </p:txBody>
      </p:sp>
      <p:sp>
        <p:nvSpPr>
          <p:cNvPr id="81933" name="Rectangle 2061">
            <a:extLst>
              <a:ext uri="{FF2B5EF4-FFF2-40B4-BE49-F238E27FC236}">
                <a16:creationId xmlns:a16="http://schemas.microsoft.com/office/drawing/2014/main" id="{AD36AC97-D53C-409F-9A49-6EB1F0319F92}"/>
              </a:ext>
            </a:extLst>
          </p:cNvPr>
          <p:cNvSpPr>
            <a:spLocks noGrp="1" noChangeArrowheads="1"/>
          </p:cNvSpPr>
          <p:nvPr>
            <p:ph type="subTitle" idx="1"/>
          </p:nvPr>
        </p:nvSpPr>
        <p:spPr>
          <a:xfrm>
            <a:off x="1485900" y="3886200"/>
            <a:ext cx="6934200" cy="1752600"/>
          </a:xfrm>
          <a:prstGeom prst="rect">
            <a:avLst/>
          </a:prstGeom>
        </p:spPr>
        <p:txBody>
          <a:bodyPr/>
          <a:lstStyle>
            <a:lvl1pPr marL="0" indent="0" algn="ctr">
              <a:buFont typeface="Wingdings" panose="05000000000000000000" pitchFamily="2" charset="2"/>
              <a:buNone/>
              <a:defRPr/>
            </a:lvl1pPr>
          </a:lstStyle>
          <a:p>
            <a:pPr lvl="0"/>
            <a:r>
              <a:rPr lang="ja-JP" altLang="en-US" noProof="0"/>
              <a:t>マスタ サブタイトルの書式設定</a:t>
            </a:r>
          </a:p>
        </p:txBody>
      </p:sp>
      <p:sp>
        <p:nvSpPr>
          <p:cNvPr id="14" name="Rectangle 2062">
            <a:extLst>
              <a:ext uri="{FF2B5EF4-FFF2-40B4-BE49-F238E27FC236}">
                <a16:creationId xmlns:a16="http://schemas.microsoft.com/office/drawing/2014/main" id="{706546EF-27AA-470E-83DE-4B5252A0306A}"/>
              </a:ext>
            </a:extLst>
          </p:cNvPr>
          <p:cNvSpPr>
            <a:spLocks noGrp="1" noChangeArrowheads="1"/>
          </p:cNvSpPr>
          <p:nvPr>
            <p:ph type="dt" sz="half" idx="10"/>
          </p:nvPr>
        </p:nvSpPr>
        <p:spPr>
          <a:xfrm>
            <a:off x="1073150" y="6248400"/>
            <a:ext cx="2063750" cy="457200"/>
          </a:xfrm>
          <a:prstGeom prst="rect">
            <a:avLst/>
          </a:prstGeom>
        </p:spPr>
        <p:txBody>
          <a:bodyPr/>
          <a:lstStyle>
            <a:lvl1pPr>
              <a:defRPr>
                <a:solidFill>
                  <a:schemeClr val="bg2"/>
                </a:solidFill>
              </a:defRPr>
            </a:lvl1pPr>
          </a:lstStyle>
          <a:p>
            <a:pPr>
              <a:defRPr/>
            </a:pPr>
            <a:fld id="{8A7BDD50-9E5A-4A1C-9397-1ECFFDAB3D82}" type="datetime1">
              <a:rPr lang="ja-JP" altLang="en-US" smtClean="0"/>
              <a:t>2025/7/31</a:t>
            </a:fld>
            <a:endParaRPr lang="en-US" altLang="ja-JP"/>
          </a:p>
        </p:txBody>
      </p:sp>
      <p:sp>
        <p:nvSpPr>
          <p:cNvPr id="15" name="Rectangle 2063">
            <a:extLst>
              <a:ext uri="{FF2B5EF4-FFF2-40B4-BE49-F238E27FC236}">
                <a16:creationId xmlns:a16="http://schemas.microsoft.com/office/drawing/2014/main" id="{84F6CBE8-F3B6-493E-933A-196559FD2393}"/>
              </a:ext>
            </a:extLst>
          </p:cNvPr>
          <p:cNvSpPr>
            <a:spLocks noGrp="1" noChangeArrowheads="1"/>
          </p:cNvSpPr>
          <p:nvPr>
            <p:ph type="ftr" sz="quarter" idx="11"/>
          </p:nvPr>
        </p:nvSpPr>
        <p:spPr>
          <a:xfrm>
            <a:off x="3714750" y="6248400"/>
            <a:ext cx="3136900" cy="457200"/>
          </a:xfrm>
          <a:prstGeom prst="rect">
            <a:avLst/>
          </a:prstGeom>
        </p:spPr>
        <p:txBody>
          <a:bodyPr/>
          <a:lstStyle>
            <a:lvl1pPr>
              <a:defRPr>
                <a:solidFill>
                  <a:schemeClr val="bg2"/>
                </a:solidFill>
              </a:defRPr>
            </a:lvl1pPr>
          </a:lstStyle>
          <a:p>
            <a:pPr>
              <a:defRPr/>
            </a:pPr>
            <a:endParaRPr lang="en-US" altLang="ja-JP"/>
          </a:p>
        </p:txBody>
      </p:sp>
      <p:sp>
        <p:nvSpPr>
          <p:cNvPr id="16" name="Rectangle 2064">
            <a:extLst>
              <a:ext uri="{FF2B5EF4-FFF2-40B4-BE49-F238E27FC236}">
                <a16:creationId xmlns:a16="http://schemas.microsoft.com/office/drawing/2014/main" id="{D5F625F1-E278-4F6E-B26E-231895C21340}"/>
              </a:ext>
            </a:extLst>
          </p:cNvPr>
          <p:cNvSpPr>
            <a:spLocks noGrp="1" noChangeArrowheads="1"/>
          </p:cNvSpPr>
          <p:nvPr>
            <p:ph type="sldNum" sz="quarter" idx="12"/>
          </p:nvPr>
        </p:nvSpPr>
        <p:spPr>
          <a:xfrm>
            <a:off x="7429500" y="6248400"/>
            <a:ext cx="2063750" cy="457200"/>
          </a:xfrm>
          <a:prstGeom prst="rect">
            <a:avLst/>
          </a:prstGeom>
        </p:spPr>
        <p:txBody>
          <a:bodyPr/>
          <a:lstStyle>
            <a:lvl1pPr>
              <a:defRPr>
                <a:solidFill>
                  <a:schemeClr val="bg2"/>
                </a:solidFill>
              </a:defRPr>
            </a:lvl1pPr>
          </a:lstStyle>
          <a:p>
            <a:pPr>
              <a:defRPr/>
            </a:pPr>
            <a:fld id="{9D6DDFD4-14C2-4E81-AE3D-113CE8A26CDD}" type="slidenum">
              <a:rPr lang="ja-JP" altLang="en-US"/>
              <a:pPr>
                <a:defRPr/>
              </a:pPr>
              <a:t>‹#›</a:t>
            </a:fld>
            <a:endParaRPr lang="en-US" altLang="ja-JP"/>
          </a:p>
        </p:txBody>
      </p:sp>
      <p:sp>
        <p:nvSpPr>
          <p:cNvPr id="2" name="正方形/長方形 1">
            <a:extLst>
              <a:ext uri="{FF2B5EF4-FFF2-40B4-BE49-F238E27FC236}">
                <a16:creationId xmlns:a16="http://schemas.microsoft.com/office/drawing/2014/main" id="{75BE10B0-519D-4558-84A4-E38B45EDCC41}"/>
              </a:ext>
            </a:extLst>
          </p:cNvPr>
          <p:cNvSpPr/>
          <p:nvPr userDrawn="1"/>
        </p:nvSpPr>
        <p:spPr>
          <a:xfrm>
            <a:off x="3910086" y="3244334"/>
            <a:ext cx="2085827" cy="369332"/>
          </a:xfrm>
          <a:prstGeom prst="rect">
            <a:avLst/>
          </a:prstGeom>
        </p:spPr>
        <p:txBody>
          <a:bodyPr wrap="none">
            <a:spAutoFit/>
          </a:bodyPr>
          <a:lstStyle/>
          <a:p>
            <a:r>
              <a:rPr lang="de-DE" altLang="ja-JP" dirty="0"/>
              <a:t>HG</a:t>
            </a:r>
            <a:r>
              <a:rPr lang="ja-JP" altLang="de-DE" dirty="0"/>
              <a:t>丸ｺﾞｼｯｸ</a:t>
            </a:r>
            <a:r>
              <a:rPr lang="de-DE" altLang="ja-JP" dirty="0"/>
              <a:t>M-PRO</a:t>
            </a:r>
            <a:endParaRPr lang="ja-JP" altLang="en-US" dirty="0"/>
          </a:p>
        </p:txBody>
      </p:sp>
    </p:spTree>
    <p:extLst>
      <p:ext uri="{BB962C8B-B14F-4D97-AF65-F5344CB8AC3E}">
        <p14:creationId xmlns:p14="http://schemas.microsoft.com/office/powerpoint/2010/main" val="2893709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9C5AB38F-7278-4D54-A399-9CC624B73393}"/>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8325717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29327F-F12F-41CD-98F5-1823A8DDF705}"/>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518837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10" name="タイトル 1">
            <a:extLst>
              <a:ext uri="{FF2B5EF4-FFF2-40B4-BE49-F238E27FC236}">
                <a16:creationId xmlns:a16="http://schemas.microsoft.com/office/drawing/2014/main" id="{47BEBFAE-95B6-494F-AD41-06EA0B2DCB57}"/>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015854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A1CB866-A969-4070-A5FA-FB71101FFC5C}"/>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16913581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28AF235F-7014-499D-9482-445DA7AAAFE0}"/>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40388216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セクション見出し">
    <p:spTree>
      <p:nvGrpSpPr>
        <p:cNvPr id="1" name=""/>
        <p:cNvGrpSpPr/>
        <p:nvPr/>
      </p:nvGrpSpPr>
      <p:grpSpPr>
        <a:xfrm>
          <a:off x="0" y="0"/>
          <a:ext cx="0" cy="0"/>
          <a:chOff x="0" y="0"/>
          <a:chExt cx="0" cy="0"/>
        </a:xfrm>
      </p:grpSpPr>
      <p:sp>
        <p:nvSpPr>
          <p:cNvPr id="4" name="正方形/長方形 6"/>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5" name="グループ化 7"/>
          <p:cNvGrpSpPr>
            <a:grpSpLocks/>
          </p:cNvGrpSpPr>
          <p:nvPr userDrawn="1"/>
        </p:nvGrpSpPr>
        <p:grpSpPr bwMode="auto">
          <a:xfrm>
            <a:off x="6711950" y="-12700"/>
            <a:ext cx="1658938" cy="1425575"/>
            <a:chOff x="6711447" y="-12368"/>
            <a:chExt cx="1659837" cy="1425144"/>
          </a:xfrm>
        </p:grpSpPr>
        <p:cxnSp>
          <p:nvCxnSpPr>
            <p:cNvPr id="6" name="直線コネクタ 8"/>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12"/>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2" name="正方形/長方形 14"/>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Tree>
    <p:extLst>
      <p:ext uri="{BB962C8B-B14F-4D97-AF65-F5344CB8AC3E}">
        <p14:creationId xmlns:p14="http://schemas.microsoft.com/office/powerpoint/2010/main" val="7637996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7B3980-560A-4B95-95BF-06787DA6F23E}"/>
              </a:ext>
            </a:extLst>
          </p:cNvPr>
          <p:cNvSpPr>
            <a:spLocks noGrp="1"/>
          </p:cNvSpPr>
          <p:nvPr>
            <p:ph type="title"/>
          </p:nvPr>
        </p:nvSpPr>
        <p:spPr>
          <a:xfrm>
            <a:off x="56456" y="365125"/>
            <a:ext cx="8543925" cy="687611"/>
          </a:xfrm>
          <a:prstGeom prst="rect">
            <a:avLst/>
          </a:prstGeom>
        </p:spPr>
        <p:txBody>
          <a:bodyPr/>
          <a:lstStyle>
            <a:lvl1pPr>
              <a:defRPr sz="3600">
                <a:solidFill>
                  <a:schemeClr val="bg1"/>
                </a:solidFill>
                <a:latin typeface="+mj-ea"/>
                <a:ea typeface="+mj-ea"/>
              </a:defRPr>
            </a:lvl1pPr>
          </a:lstStyle>
          <a:p>
            <a:r>
              <a:rPr kumimoji="1" lang="ja-JP" altLang="en-US"/>
              <a:t>マスター タイトルの書式設定</a:t>
            </a:r>
          </a:p>
        </p:txBody>
      </p:sp>
    </p:spTree>
    <p:extLst>
      <p:ext uri="{BB962C8B-B14F-4D97-AF65-F5344CB8AC3E}">
        <p14:creationId xmlns:p14="http://schemas.microsoft.com/office/powerpoint/2010/main" val="415617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正方形/長方形 6"/>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5" name="グループ化 7"/>
          <p:cNvGrpSpPr>
            <a:grpSpLocks/>
          </p:cNvGrpSpPr>
          <p:nvPr userDrawn="1"/>
        </p:nvGrpSpPr>
        <p:grpSpPr bwMode="auto">
          <a:xfrm>
            <a:off x="6711950" y="-12700"/>
            <a:ext cx="1658938" cy="1425575"/>
            <a:chOff x="6711447" y="-12368"/>
            <a:chExt cx="1659837" cy="1425144"/>
          </a:xfrm>
        </p:grpSpPr>
        <p:cxnSp>
          <p:nvCxnSpPr>
            <p:cNvPr id="6" name="直線コネクタ 8"/>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12"/>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2" name="正方形/長方形 14"/>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13" name="日付プレースホルダ 3"/>
          <p:cNvSpPr>
            <a:spLocks noGrp="1"/>
          </p:cNvSpPr>
          <p:nvPr>
            <p:ph type="dt" sz="half" idx="10"/>
          </p:nvPr>
        </p:nvSpPr>
        <p:spPr/>
        <p:txBody>
          <a:bodyPr/>
          <a:lstStyle>
            <a:lvl1pPr>
              <a:defRPr smtClean="0"/>
            </a:lvl1pPr>
          </a:lstStyle>
          <a:p>
            <a:pPr>
              <a:defRPr/>
            </a:pPr>
            <a:fld id="{98B7CC53-93D9-453D-AE4E-63D0B9E3276D}" type="datetime1">
              <a:rPr lang="ja-JP" altLang="en-US" smtClean="0"/>
              <a:t>2025/7/31</a:t>
            </a:fld>
            <a:endParaRPr lang="ja-JP" altLang="en-US"/>
          </a:p>
        </p:txBody>
      </p:sp>
      <p:sp>
        <p:nvSpPr>
          <p:cNvPr id="1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5" name="スライド番号プレースホルダ 5"/>
          <p:cNvSpPr>
            <a:spLocks noGrp="1"/>
          </p:cNvSpPr>
          <p:nvPr>
            <p:ph type="sldNum" sz="quarter" idx="12"/>
          </p:nvPr>
        </p:nvSpPr>
        <p:spPr/>
        <p:txBody>
          <a:bodyPr/>
          <a:lstStyle>
            <a:lvl1pPr>
              <a:defRPr/>
            </a:lvl1pPr>
          </a:lstStyle>
          <a:p>
            <a:pPr>
              <a:defRPr/>
            </a:pPr>
            <a:fld id="{7407C7B8-38C9-43AA-BCC2-1418CF661F15}"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714EDFFD-AFF8-48B9-98C5-8855A1EF68F3}" type="datetime1">
              <a:rPr lang="ja-JP" altLang="en-US" smtClean="0"/>
              <a:t>2025/7/31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3099D0F-BF15-4A29-9533-E8EC923DDFF2}"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BAEBC716-202D-4F17-BE49-021DA9B8CC63}" type="datetime1">
              <a:rPr lang="ja-JP" altLang="en-US" smtClean="0"/>
              <a:t>2025/7/31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F6C0D67-7E06-4D20-B1B3-9F0ADE8A6CB3}"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正方形/長方形 5"/>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4" name="グループ化 6"/>
          <p:cNvGrpSpPr>
            <a:grpSpLocks/>
          </p:cNvGrpSpPr>
          <p:nvPr userDrawn="1"/>
        </p:nvGrpSpPr>
        <p:grpSpPr bwMode="auto">
          <a:xfrm>
            <a:off x="6711950" y="-12700"/>
            <a:ext cx="1658938" cy="1425575"/>
            <a:chOff x="6711447" y="-12368"/>
            <a:chExt cx="1659837" cy="1425144"/>
          </a:xfrm>
        </p:grpSpPr>
        <p:cxnSp>
          <p:nvCxnSpPr>
            <p:cNvPr id="5" name="直線コネクタ 7"/>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直線コネクタ 8"/>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0"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1" name="正方形/長方形 13"/>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128464" y="274638"/>
            <a:ext cx="8915400" cy="850106"/>
          </a:xfrm>
        </p:spPr>
        <p:txBody>
          <a:bodyPr/>
          <a:lstStyle>
            <a:lvl1pPr algn="l">
              <a:defRPr>
                <a:solidFill>
                  <a:schemeClr val="bg1"/>
                </a:solidFill>
              </a:defRPr>
            </a:lvl1pPr>
          </a:lstStyle>
          <a:p>
            <a:r>
              <a:rPr lang="ja-JP" altLang="en-US"/>
              <a:t>マスタ タイトルの書式設定</a:t>
            </a:r>
          </a:p>
        </p:txBody>
      </p:sp>
      <p:sp>
        <p:nvSpPr>
          <p:cNvPr id="12" name="日付プレースホルダ 2"/>
          <p:cNvSpPr>
            <a:spLocks noGrp="1"/>
          </p:cNvSpPr>
          <p:nvPr>
            <p:ph type="dt" sz="half" idx="10"/>
          </p:nvPr>
        </p:nvSpPr>
        <p:spPr/>
        <p:txBody>
          <a:bodyPr/>
          <a:lstStyle>
            <a:lvl1pPr>
              <a:defRPr smtClean="0"/>
            </a:lvl1pPr>
          </a:lstStyle>
          <a:p>
            <a:pPr>
              <a:defRPr/>
            </a:pPr>
            <a:fld id="{B2E1FB34-725A-40AA-9AF3-D8B1DA8CDF10}" type="datetime1">
              <a:rPr lang="ja-JP" altLang="en-US" smtClean="0"/>
              <a:t>2025/7/31</a:t>
            </a:fld>
            <a:endParaRPr lang="ja-JP" altLang="en-US"/>
          </a:p>
        </p:txBody>
      </p:sp>
      <p:sp>
        <p:nvSpPr>
          <p:cNvPr id="13"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14" name="スライド番号プレースホルダ 4"/>
          <p:cNvSpPr>
            <a:spLocks noGrp="1"/>
          </p:cNvSpPr>
          <p:nvPr>
            <p:ph type="sldNum" sz="quarter" idx="12"/>
          </p:nvPr>
        </p:nvSpPr>
        <p:spPr/>
        <p:txBody>
          <a:bodyPr/>
          <a:lstStyle>
            <a:lvl1pPr>
              <a:defRPr/>
            </a:lvl1pPr>
          </a:lstStyle>
          <a:p>
            <a:pPr>
              <a:defRPr/>
            </a:pPr>
            <a:fld id="{D02787C0-E593-43A7-BF19-14552DBACA0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AF7AA8D0-88B3-49A8-A288-4EA8862EDD7D}" type="datetime1">
              <a:rPr lang="ja-JP" altLang="en-US" smtClean="0"/>
              <a:t>2025/7/31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83868B6B-8CDE-449C-8B3E-C753AC6BBA70}"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C933EC4-011A-4918-B4AD-C95D122D17C3}" type="datetime1">
              <a:rPr lang="ja-JP" altLang="en-US" smtClean="0"/>
              <a:t>2025/7/31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42D3483-41F7-414A-B8A1-85DB8458921C}"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D223F4D-484B-4467-90A1-D2E6BAB7CD9A}" type="datetime1">
              <a:rPr lang="ja-JP" altLang="en-US" smtClean="0"/>
              <a:t>2025/7/31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08B34AD-FA0C-468C-8DCC-7CF6F2A5D5EE}"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CA188622-09EE-4F8D-BEA4-B721E6E4811E}" type="datetime1">
              <a:rPr lang="ja-JP" altLang="en-US" smtClean="0"/>
              <a:t>2025/7/31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E7E39F4-B99F-4960-B5AF-12EB848BF3CB}"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1.png"/><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6CF5C705-A38E-427F-A92D-7A122C759336}" type="datetime1">
              <a:rPr lang="ja-JP" altLang="en-US" smtClean="0"/>
              <a:t>2025/7/31</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52B7DE7D-54F8-4BB1-8C4E-46C12DAEC1A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57" r:id="rId3"/>
    <p:sldLayoutId id="2147483656" r:id="rId4"/>
    <p:sldLayoutId id="2147483660" r:id="rId5"/>
    <p:sldLayoutId id="2147483655" r:id="rId6"/>
    <p:sldLayoutId id="2147483654" r:id="rId7"/>
    <p:sldLayoutId id="2147483653" r:id="rId8"/>
    <p:sldLayoutId id="2147483652" r:id="rId9"/>
    <p:sldLayoutId id="2147483651" r:id="rId10"/>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3EA845E8-2D70-48D2-A4CD-BA8EDF3EE23B}"/>
              </a:ext>
            </a:extLst>
          </p:cNvPr>
          <p:cNvSpPr/>
          <p:nvPr userDrawn="1"/>
        </p:nvSpPr>
        <p:spPr>
          <a:xfrm>
            <a:off x="38454" y="0"/>
            <a:ext cx="9834951" cy="1125538"/>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15" name="グループ化 14">
            <a:extLst>
              <a:ext uri="{FF2B5EF4-FFF2-40B4-BE49-F238E27FC236}">
                <a16:creationId xmlns:a16="http://schemas.microsoft.com/office/drawing/2014/main" id="{773DDBBE-9645-4B75-82FE-2901D246188E}"/>
              </a:ext>
            </a:extLst>
          </p:cNvPr>
          <p:cNvGrpSpPr>
            <a:grpSpLocks/>
          </p:cNvGrpSpPr>
          <p:nvPr userDrawn="1"/>
        </p:nvGrpSpPr>
        <p:grpSpPr bwMode="auto">
          <a:xfrm>
            <a:off x="6903217" y="-12700"/>
            <a:ext cx="1797183" cy="1425575"/>
            <a:chOff x="6711447" y="-12368"/>
            <a:chExt cx="1659837" cy="1425144"/>
          </a:xfrm>
        </p:grpSpPr>
        <p:cxnSp>
          <p:nvCxnSpPr>
            <p:cNvPr id="16" name="直線コネクタ 15">
              <a:extLst>
                <a:ext uri="{FF2B5EF4-FFF2-40B4-BE49-F238E27FC236}">
                  <a16:creationId xmlns:a16="http://schemas.microsoft.com/office/drawing/2014/main" id="{F9A4A852-DF78-4243-A155-9007C5805531}"/>
                </a:ext>
              </a:extLst>
            </p:cNvPr>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9D1D3A93-BE8A-48E7-BE51-61810AD18EB7}"/>
                </a:ext>
              </a:extLst>
            </p:cNvPr>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9DD4D6B5-183A-4A95-9A79-117BDC4BC8FA}"/>
                </a:ext>
              </a:extLst>
            </p:cNvPr>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7FEA9A86-22DB-4010-A009-7D528C2506C3}"/>
                </a:ext>
              </a:extLst>
            </p:cNvPr>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9F95B506-6665-49D9-9013-F2713AEF21F3}"/>
                </a:ext>
              </a:extLst>
            </p:cNvPr>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21" name="Picture 2" descr="C:\Users\y-ito\Documents\テンプレ集\j-union素材\junion株式会社_社名データ＆ロゴ_2009最終\junion_2cm（透過対応）.png">
            <a:extLst>
              <a:ext uri="{FF2B5EF4-FFF2-40B4-BE49-F238E27FC236}">
                <a16:creationId xmlns:a16="http://schemas.microsoft.com/office/drawing/2014/main" id="{DF4D5F40-3C5C-4E19-95C7-384535CAF4A5}"/>
              </a:ext>
            </a:extLst>
          </p:cNvPr>
          <p:cNvPicPr>
            <a:picLocks noChangeAspect="1" noChangeArrowheads="1"/>
          </p:cNvPicPr>
          <p:nvPr userDrawn="1"/>
        </p:nvPicPr>
        <p:blipFill>
          <a:blip r:embed="rId11" cstate="print"/>
          <a:srcRect/>
          <a:stretch>
            <a:fillRect/>
          </a:stretch>
        </p:blipFill>
        <p:spPr bwMode="auto">
          <a:xfrm>
            <a:off x="8222325" y="269937"/>
            <a:ext cx="1568907" cy="650472"/>
          </a:xfrm>
          <a:prstGeom prst="rect">
            <a:avLst/>
          </a:prstGeom>
          <a:noFill/>
          <a:effectLst>
            <a:reflection blurRad="6350" stA="52000" endA="300" endPos="35000" dir="5400000" sy="-100000" algn="bl" rotWithShape="0"/>
          </a:effectLst>
        </p:spPr>
      </p:pic>
    </p:spTree>
    <p:extLst>
      <p:ext uri="{BB962C8B-B14F-4D97-AF65-F5344CB8AC3E}">
        <p14:creationId xmlns:p14="http://schemas.microsoft.com/office/powerpoint/2010/main" val="104439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Lst>
  <p:hf hdr="0" ftr="0" dt="0"/>
  <p:txStyles>
    <p:titleStyle>
      <a:lvl1pPr algn="l" rtl="0" eaLnBrk="0" fontAlgn="base" hangingPunct="0">
        <a:spcBef>
          <a:spcPct val="0"/>
        </a:spcBef>
        <a:spcAft>
          <a:spcPct val="0"/>
        </a:spcAft>
        <a:defRPr kumimoji="1" sz="4400" kern="12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2pPr>
      <a:lvl3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3pPr>
      <a:lvl4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4pPr>
      <a:lvl5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32B8479-258E-4912-B8F6-AEF0B2A19ACD}"/>
              </a:ext>
            </a:extLst>
          </p:cNvPr>
          <p:cNvSpPr/>
          <p:nvPr/>
        </p:nvSpPr>
        <p:spPr>
          <a:xfrm>
            <a:off x="955675" y="1782216"/>
            <a:ext cx="5797525" cy="45271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AutoShape 12" descr="「無人島」の画像検索結果">
            <a:extLst>
              <a:ext uri="{FF2B5EF4-FFF2-40B4-BE49-F238E27FC236}">
                <a16:creationId xmlns:a16="http://schemas.microsoft.com/office/drawing/2014/main" id="{2FF1CAF5-7EC6-4F42-A27F-968ED6577992}"/>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82687E35-15F2-4081-8A1D-7940B9B2F7F5}"/>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D5E7C6D6-81F4-4613-9286-266EBCB69032}"/>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9B3E4B79-8009-4DB4-8C7B-4C03F5AFA71C}"/>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5F03311A-44FF-493A-8F36-8CA5BC6E43C8}"/>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0" name="AutoShape 6" descr="「サーフィン」の画像検索結果">
            <a:extLst>
              <a:ext uri="{FF2B5EF4-FFF2-40B4-BE49-F238E27FC236}">
                <a16:creationId xmlns:a16="http://schemas.microsoft.com/office/drawing/2014/main" id="{B49AA4E1-A4CD-4440-8625-A6B52CF95062}"/>
              </a:ext>
            </a:extLst>
          </p:cNvPr>
          <p:cNvSpPr>
            <a:spLocks noChangeAspect="1" noChangeArrowheads="1"/>
          </p:cNvSpPr>
          <p:nvPr/>
        </p:nvSpPr>
        <p:spPr bwMode="auto">
          <a:xfrm>
            <a:off x="1184275" y="1435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1" name="AutoShape 8" descr="「サーフィン」の画像検索結果">
            <a:extLst>
              <a:ext uri="{FF2B5EF4-FFF2-40B4-BE49-F238E27FC236}">
                <a16:creationId xmlns:a16="http://schemas.microsoft.com/office/drawing/2014/main" id="{41F078FF-83DF-481E-A716-87C5B356D649}"/>
              </a:ext>
            </a:extLst>
          </p:cNvPr>
          <p:cNvSpPr>
            <a:spLocks noChangeAspect="1" noChangeArrowheads="1"/>
          </p:cNvSpPr>
          <p:nvPr/>
        </p:nvSpPr>
        <p:spPr bwMode="auto">
          <a:xfrm>
            <a:off x="1298575" y="1549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2" name="AutoShape 10" descr="「サーフィン」の画像検索結果">
            <a:extLst>
              <a:ext uri="{FF2B5EF4-FFF2-40B4-BE49-F238E27FC236}">
                <a16:creationId xmlns:a16="http://schemas.microsoft.com/office/drawing/2014/main" id="{700E3A0A-A811-441C-A3D2-1B5001D534A7}"/>
              </a:ext>
            </a:extLst>
          </p:cNvPr>
          <p:cNvSpPr>
            <a:spLocks noChangeAspect="1" noChangeArrowheads="1"/>
          </p:cNvSpPr>
          <p:nvPr/>
        </p:nvSpPr>
        <p:spPr bwMode="auto">
          <a:xfrm>
            <a:off x="1412875" y="1663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4" name="AutoShape 14" descr="「黒霧島」の画像検索結果">
            <a:extLst>
              <a:ext uri="{FF2B5EF4-FFF2-40B4-BE49-F238E27FC236}">
                <a16:creationId xmlns:a16="http://schemas.microsoft.com/office/drawing/2014/main" id="{BB1C4137-B10B-469A-8EE6-4A0909E076BA}"/>
              </a:ext>
            </a:extLst>
          </p:cNvPr>
          <p:cNvSpPr>
            <a:spLocks noChangeAspect="1" noChangeArrowheads="1"/>
          </p:cNvSpPr>
          <p:nvPr/>
        </p:nvSpPr>
        <p:spPr bwMode="auto">
          <a:xfrm>
            <a:off x="1527175" y="1778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5" name="AutoShape 16" descr="「黒霧島」の画像検索結果">
            <a:extLst>
              <a:ext uri="{FF2B5EF4-FFF2-40B4-BE49-F238E27FC236}">
                <a16:creationId xmlns:a16="http://schemas.microsoft.com/office/drawing/2014/main" id="{B8749E82-0363-4208-BFEC-E374D99CB319}"/>
              </a:ext>
            </a:extLst>
          </p:cNvPr>
          <p:cNvSpPr>
            <a:spLocks noChangeAspect="1" noChangeArrowheads="1"/>
          </p:cNvSpPr>
          <p:nvPr/>
        </p:nvSpPr>
        <p:spPr bwMode="auto">
          <a:xfrm>
            <a:off x="1641475" y="1892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6" name="AutoShape 18" descr="「黒霧島」の画像検索結果">
            <a:extLst>
              <a:ext uri="{FF2B5EF4-FFF2-40B4-BE49-F238E27FC236}">
                <a16:creationId xmlns:a16="http://schemas.microsoft.com/office/drawing/2014/main" id="{A3603B07-6A0F-4A20-BA0C-A8708F1CE892}"/>
              </a:ext>
            </a:extLst>
          </p:cNvPr>
          <p:cNvSpPr>
            <a:spLocks noChangeAspect="1" noChangeArrowheads="1"/>
          </p:cNvSpPr>
          <p:nvPr/>
        </p:nvSpPr>
        <p:spPr bwMode="auto">
          <a:xfrm>
            <a:off x="1755775" y="2006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7" name="AutoShape 20" descr="「黒霧島」の画像検索結果">
            <a:extLst>
              <a:ext uri="{FF2B5EF4-FFF2-40B4-BE49-F238E27FC236}">
                <a16:creationId xmlns:a16="http://schemas.microsoft.com/office/drawing/2014/main" id="{8A8CF640-D36F-4E46-BCE2-6861567BB2B4}"/>
              </a:ext>
            </a:extLst>
          </p:cNvPr>
          <p:cNvSpPr>
            <a:spLocks noChangeAspect="1" noChangeArrowheads="1"/>
          </p:cNvSpPr>
          <p:nvPr/>
        </p:nvSpPr>
        <p:spPr bwMode="auto">
          <a:xfrm>
            <a:off x="1870075" y="2120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0" name="AutoShape 26" descr="「サッカーボール」の画像検索結果">
            <a:extLst>
              <a:ext uri="{FF2B5EF4-FFF2-40B4-BE49-F238E27FC236}">
                <a16:creationId xmlns:a16="http://schemas.microsoft.com/office/drawing/2014/main" id="{68F1FB95-D938-4C34-9C50-C1589FA9262C}"/>
              </a:ext>
            </a:extLst>
          </p:cNvPr>
          <p:cNvSpPr>
            <a:spLocks noChangeAspect="1" noChangeArrowheads="1"/>
          </p:cNvSpPr>
          <p:nvPr/>
        </p:nvSpPr>
        <p:spPr bwMode="auto">
          <a:xfrm>
            <a:off x="1984375" y="2235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1" name="AutoShape 28" descr="「サッカーボール」の画像検索結果">
            <a:extLst>
              <a:ext uri="{FF2B5EF4-FFF2-40B4-BE49-F238E27FC236}">
                <a16:creationId xmlns:a16="http://schemas.microsoft.com/office/drawing/2014/main" id="{D89140AD-0F25-4CBD-ACAA-8F7C956C4B8A}"/>
              </a:ext>
            </a:extLst>
          </p:cNvPr>
          <p:cNvSpPr>
            <a:spLocks noChangeAspect="1" noChangeArrowheads="1"/>
          </p:cNvSpPr>
          <p:nvPr/>
        </p:nvSpPr>
        <p:spPr bwMode="auto">
          <a:xfrm>
            <a:off x="2098675" y="2349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2" name="AutoShape 30" descr="「サッカーボール」の画像検索結果">
            <a:extLst>
              <a:ext uri="{FF2B5EF4-FFF2-40B4-BE49-F238E27FC236}">
                <a16:creationId xmlns:a16="http://schemas.microsoft.com/office/drawing/2014/main" id="{859B4D55-97B4-44A0-BC8B-B0453C302AE7}"/>
              </a:ext>
            </a:extLst>
          </p:cNvPr>
          <p:cNvSpPr>
            <a:spLocks noChangeAspect="1" noChangeArrowheads="1"/>
          </p:cNvSpPr>
          <p:nvPr/>
        </p:nvSpPr>
        <p:spPr bwMode="auto">
          <a:xfrm>
            <a:off x="2212975" y="2463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4" name="AutoShape 34" descr="「どげんかせんといかん」の画像検索結果">
            <a:extLst>
              <a:ext uri="{FF2B5EF4-FFF2-40B4-BE49-F238E27FC236}">
                <a16:creationId xmlns:a16="http://schemas.microsoft.com/office/drawing/2014/main" id="{7AA19D71-D4AD-4212-9840-93F5AF80B935}"/>
              </a:ext>
            </a:extLst>
          </p:cNvPr>
          <p:cNvSpPr>
            <a:spLocks noChangeAspect="1" noChangeArrowheads="1"/>
          </p:cNvSpPr>
          <p:nvPr/>
        </p:nvSpPr>
        <p:spPr bwMode="auto">
          <a:xfrm>
            <a:off x="2327275" y="2578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6" name="AutoShape 38" descr="「トレッキング」の画像検索結果">
            <a:extLst>
              <a:ext uri="{FF2B5EF4-FFF2-40B4-BE49-F238E27FC236}">
                <a16:creationId xmlns:a16="http://schemas.microsoft.com/office/drawing/2014/main" id="{426AED22-3244-411A-95F5-56B25ECFBB9F}"/>
              </a:ext>
            </a:extLst>
          </p:cNvPr>
          <p:cNvSpPr>
            <a:spLocks noChangeAspect="1" noChangeArrowheads="1"/>
          </p:cNvSpPr>
          <p:nvPr/>
        </p:nvSpPr>
        <p:spPr bwMode="auto">
          <a:xfrm>
            <a:off x="2441575" y="2692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7" name="AutoShape 40" descr="「トレッキング」の画像検索結果">
            <a:extLst>
              <a:ext uri="{FF2B5EF4-FFF2-40B4-BE49-F238E27FC236}">
                <a16:creationId xmlns:a16="http://schemas.microsoft.com/office/drawing/2014/main" id="{BA468516-1406-4278-9A56-A9D81D277E64}"/>
              </a:ext>
            </a:extLst>
          </p:cNvPr>
          <p:cNvSpPr>
            <a:spLocks noChangeAspect="1" noChangeArrowheads="1"/>
          </p:cNvSpPr>
          <p:nvPr/>
        </p:nvSpPr>
        <p:spPr bwMode="auto">
          <a:xfrm>
            <a:off x="2555875" y="2806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8" name="AutoShape 42" descr="「トレッキング」の画像検索結果">
            <a:extLst>
              <a:ext uri="{FF2B5EF4-FFF2-40B4-BE49-F238E27FC236}">
                <a16:creationId xmlns:a16="http://schemas.microsoft.com/office/drawing/2014/main" id="{06232EC2-7501-4929-BE6B-64073B97F5F7}"/>
              </a:ext>
            </a:extLst>
          </p:cNvPr>
          <p:cNvSpPr>
            <a:spLocks noChangeAspect="1" noChangeArrowheads="1"/>
          </p:cNvSpPr>
          <p:nvPr/>
        </p:nvSpPr>
        <p:spPr bwMode="auto">
          <a:xfrm>
            <a:off x="3271838" y="2921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0" name="AutoShape 46" descr="「南の島」の画像検索結果">
            <a:extLst>
              <a:ext uri="{FF2B5EF4-FFF2-40B4-BE49-F238E27FC236}">
                <a16:creationId xmlns:a16="http://schemas.microsoft.com/office/drawing/2014/main" id="{8399978A-930A-4A3B-8582-E45A9394AC9B}"/>
              </a:ext>
            </a:extLst>
          </p:cNvPr>
          <p:cNvSpPr>
            <a:spLocks noChangeAspect="1" noChangeArrowheads="1"/>
          </p:cNvSpPr>
          <p:nvPr/>
        </p:nvSpPr>
        <p:spPr bwMode="auto">
          <a:xfrm>
            <a:off x="3386138" y="3035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3" name="正方形/長方形 42">
            <a:extLst>
              <a:ext uri="{FF2B5EF4-FFF2-40B4-BE49-F238E27FC236}">
                <a16:creationId xmlns:a16="http://schemas.microsoft.com/office/drawing/2014/main" id="{B73CB911-338F-452B-B215-FFFBDAC0322E}"/>
              </a:ext>
            </a:extLst>
          </p:cNvPr>
          <p:cNvSpPr/>
          <p:nvPr/>
        </p:nvSpPr>
        <p:spPr>
          <a:xfrm>
            <a:off x="200472" y="1854224"/>
            <a:ext cx="9361040" cy="438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en-US" altLang="ja-JP" sz="2400" b="0" i="0" u="none" strike="noStrike" kern="1200" cap="none" spc="0" normalizeH="0" baseline="0" noProof="0" dirty="0">
              <a:ln>
                <a:noFill/>
              </a:ln>
              <a:solidFill>
                <a:srgbClr val="F79646">
                  <a:lumMod val="75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タイトル 1">
            <a:extLst>
              <a:ext uri="{FF2B5EF4-FFF2-40B4-BE49-F238E27FC236}">
                <a16:creationId xmlns:a16="http://schemas.microsoft.com/office/drawing/2014/main" id="{B6054BE2-BEA9-4713-A7CD-3303BB8FD533}"/>
              </a:ext>
            </a:extLst>
          </p:cNvPr>
          <p:cNvSpPr txBox="1">
            <a:spLocks/>
          </p:cNvSpPr>
          <p:nvPr/>
        </p:nvSpPr>
        <p:spPr bwMode="auto">
          <a:xfrm>
            <a:off x="273496" y="332656"/>
            <a:ext cx="6983760" cy="503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rPr>
              <a:t>◆提出資料</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（次回発表します）</a:t>
            </a:r>
            <a:endPar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４</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MAT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で取り組みをまとめる</a:t>
            </a:r>
          </a:p>
        </p:txBody>
      </p:sp>
      <p:cxnSp>
        <p:nvCxnSpPr>
          <p:cNvPr id="4" name="直線コネクタ 3">
            <a:extLst>
              <a:ext uri="{FF2B5EF4-FFF2-40B4-BE49-F238E27FC236}">
                <a16:creationId xmlns:a16="http://schemas.microsoft.com/office/drawing/2014/main" id="{2CDB74DC-67B4-4D71-94A0-CACE89D4283B}"/>
              </a:ext>
            </a:extLst>
          </p:cNvPr>
          <p:cNvCxnSpPr>
            <a:cxnSpLocks/>
            <a:stCxn id="2" idx="0"/>
            <a:endCxn id="2" idx="2"/>
          </p:cNvCxnSpPr>
          <p:nvPr/>
        </p:nvCxnSpPr>
        <p:spPr>
          <a:xfrm>
            <a:off x="3854438" y="1782216"/>
            <a:ext cx="0" cy="4527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1E313A49-2A35-4B24-8C8E-6E0D0076B826}"/>
              </a:ext>
            </a:extLst>
          </p:cNvPr>
          <p:cNvCxnSpPr>
            <a:cxnSpLocks/>
            <a:stCxn id="2" idx="1"/>
            <a:endCxn id="2" idx="3"/>
          </p:cNvCxnSpPr>
          <p:nvPr/>
        </p:nvCxnSpPr>
        <p:spPr>
          <a:xfrm>
            <a:off x="955675" y="4045768"/>
            <a:ext cx="579752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1ED5E46D-BF06-4F67-BA70-F3EDD384279D}"/>
              </a:ext>
            </a:extLst>
          </p:cNvPr>
          <p:cNvSpPr txBox="1"/>
          <p:nvPr/>
        </p:nvSpPr>
        <p:spPr>
          <a:xfrm>
            <a:off x="4141339" y="1988840"/>
            <a:ext cx="2372158" cy="738664"/>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WhyNot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理由と関連性が知りたい</a:t>
            </a:r>
          </a:p>
        </p:txBody>
      </p:sp>
      <p:sp>
        <p:nvSpPr>
          <p:cNvPr id="39" name="テキスト ボックス 38">
            <a:extLst>
              <a:ext uri="{FF2B5EF4-FFF2-40B4-BE49-F238E27FC236}">
                <a16:creationId xmlns:a16="http://schemas.microsoft.com/office/drawing/2014/main" id="{5BA759DB-3FC0-4778-B42B-0D6F8614A0A8}"/>
              </a:ext>
            </a:extLst>
          </p:cNvPr>
          <p:cNvSpPr txBox="1"/>
          <p:nvPr/>
        </p:nvSpPr>
        <p:spPr>
          <a:xfrm>
            <a:off x="4208439" y="4581128"/>
            <a:ext cx="23050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a:t>
            </a:r>
            <a:r>
              <a:rPr lang="ja-JP" altLang="en-US" sz="1400" dirty="0">
                <a:solidFill>
                  <a:prstClr val="black"/>
                </a:solidFill>
                <a:latin typeface="HG丸ｺﾞｼｯｸM-PRO" panose="020F0600000000000000" pitchFamily="50" charset="-128"/>
                <a:ea typeface="HG丸ｺﾞｼｯｸM-PRO" panose="020F0600000000000000" pitchFamily="50" charset="-128"/>
              </a:rPr>
              <a:t>う</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か？（</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about it?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さらに多くの情報を提供！</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1" name="テキスト ボックス 40">
            <a:extLst>
              <a:ext uri="{FF2B5EF4-FFF2-40B4-BE49-F238E27FC236}">
                <a16:creationId xmlns:a16="http://schemas.microsoft.com/office/drawing/2014/main" id="{DA839FFD-A414-43DD-9C8A-AFBC718DC030}"/>
              </a:ext>
            </a:extLst>
          </p:cNvPr>
          <p:cNvSpPr txBox="1"/>
          <p:nvPr/>
        </p:nvSpPr>
        <p:spPr>
          <a:xfrm>
            <a:off x="1280592" y="4581128"/>
            <a:ext cx="2081757" cy="1384995"/>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How does it work?</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・まずは、次に、そして</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・時系列で</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テキスト ボックス 43">
            <a:extLst>
              <a:ext uri="{FF2B5EF4-FFF2-40B4-BE49-F238E27FC236}">
                <a16:creationId xmlns:a16="http://schemas.microsoft.com/office/drawing/2014/main" id="{34C7ED38-B5B7-437E-9964-C9103D8A8EE0}"/>
              </a:ext>
            </a:extLst>
          </p:cNvPr>
          <p:cNvSpPr txBox="1"/>
          <p:nvPr/>
        </p:nvSpPr>
        <p:spPr>
          <a:xfrm>
            <a:off x="1304378" y="1988840"/>
            <a:ext cx="20817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if…?</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・取り組みを実現したその先には</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・この取り組みを止めたら･･･</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6">
            <a:extLst>
              <a:ext uri="{FF2B5EF4-FFF2-40B4-BE49-F238E27FC236}">
                <a16:creationId xmlns:a16="http://schemas.microsoft.com/office/drawing/2014/main" id="{FF56B04E-C609-4EC3-9F5E-B5D83DF2EF32}"/>
              </a:ext>
            </a:extLst>
          </p:cNvPr>
          <p:cNvSpPr txBox="1"/>
          <p:nvPr/>
        </p:nvSpPr>
        <p:spPr>
          <a:xfrm>
            <a:off x="612775" y="1403484"/>
            <a:ext cx="6788497"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a:t>
            </a:r>
            <a:r>
              <a:rPr lang="ja-JP" altLang="en-US" dirty="0">
                <a:solidFill>
                  <a:prstClr val="black"/>
                </a:solidFill>
                <a:latin typeface="HG丸ｺﾞｼｯｸM-PRO" panose="020F0600000000000000" pitchFamily="50" charset="-128"/>
                <a:ea typeface="HG丸ｺﾞｼｯｸM-PRO" panose="020F0600000000000000" pitchFamily="50" charset="-128"/>
              </a:rPr>
              <a:t>取り組み案とは･･･</a:t>
            </a:r>
            <a:endPar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6" name="テキスト ボックス 45">
            <a:extLst>
              <a:ext uri="{FF2B5EF4-FFF2-40B4-BE49-F238E27FC236}">
                <a16:creationId xmlns:a16="http://schemas.microsoft.com/office/drawing/2014/main" id="{6296AE1A-2664-4BAF-B289-D85378CEAB80}"/>
              </a:ext>
            </a:extLst>
          </p:cNvPr>
          <p:cNvSpPr txBox="1"/>
          <p:nvPr/>
        </p:nvSpPr>
        <p:spPr>
          <a:xfrm>
            <a:off x="6825208" y="1988840"/>
            <a:ext cx="2880320" cy="34163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～参考～</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・クリープランド大学の研究者デビィッド・コルブの研究に基づくもの</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・上記を含め、様々な研究者による学習スタイルの研修結果を一つにまとまった学習モデルに統合したのがバーニス・マッカシー</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・結果として誕生したのが、世界中で最も広く使われている学習と教授のシステム４－</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Mat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（フォーマット）システムが生まれた</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・私たちが、４－</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Mat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システムを使うのは、プレゼンテーションを作り上げていく上で、最も実際的で分かりやすいスタイルの為</a:t>
            </a:r>
          </a:p>
        </p:txBody>
      </p:sp>
      <p:sp>
        <p:nvSpPr>
          <p:cNvPr id="47" name="テキスト ボックス 46">
            <a:extLst>
              <a:ext uri="{FF2B5EF4-FFF2-40B4-BE49-F238E27FC236}">
                <a16:creationId xmlns:a16="http://schemas.microsoft.com/office/drawing/2014/main" id="{A1A5D902-A086-43D7-A71A-5880BBFF76C2}"/>
              </a:ext>
            </a:extLst>
          </p:cNvPr>
          <p:cNvSpPr txBox="1"/>
          <p:nvPr/>
        </p:nvSpPr>
        <p:spPr>
          <a:xfrm>
            <a:off x="3728864" y="3717032"/>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a:t>
            </a:r>
          </a:p>
        </p:txBody>
      </p:sp>
      <p:sp>
        <p:nvSpPr>
          <p:cNvPr id="48" name="テキスト ボックス 47">
            <a:extLst>
              <a:ext uri="{FF2B5EF4-FFF2-40B4-BE49-F238E27FC236}">
                <a16:creationId xmlns:a16="http://schemas.microsoft.com/office/drawing/2014/main" id="{FB1DECD5-FD16-4AFE-8819-F0A19231FE13}"/>
              </a:ext>
            </a:extLst>
          </p:cNvPr>
          <p:cNvSpPr txBox="1"/>
          <p:nvPr/>
        </p:nvSpPr>
        <p:spPr>
          <a:xfrm>
            <a:off x="3728864"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2000" dirty="0">
                <a:solidFill>
                  <a:prstClr val="black"/>
                </a:solidFill>
                <a:latin typeface="HG丸ｺﾞｼｯｸM-PRO" panose="020F0600000000000000" pitchFamily="50" charset="-128"/>
                <a:ea typeface="HG丸ｺﾞｼｯｸM-PRO" panose="020F0600000000000000" pitchFamily="50" charset="-128"/>
              </a:rPr>
              <a:t>②</a:t>
            </a:r>
            <a:endPar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9" name="テキスト ボックス 48">
            <a:extLst>
              <a:ext uri="{FF2B5EF4-FFF2-40B4-BE49-F238E27FC236}">
                <a16:creationId xmlns:a16="http://schemas.microsoft.com/office/drawing/2014/main" id="{EA77C839-2E97-4620-A45A-90D12720DF95}"/>
              </a:ext>
            </a:extLst>
          </p:cNvPr>
          <p:cNvSpPr txBox="1"/>
          <p:nvPr/>
        </p:nvSpPr>
        <p:spPr>
          <a:xfrm>
            <a:off x="3362349"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a:t>
            </a:r>
          </a:p>
        </p:txBody>
      </p:sp>
      <p:sp>
        <p:nvSpPr>
          <p:cNvPr id="50" name="テキスト ボックス 49">
            <a:extLst>
              <a:ext uri="{FF2B5EF4-FFF2-40B4-BE49-F238E27FC236}">
                <a16:creationId xmlns:a16="http://schemas.microsoft.com/office/drawing/2014/main" id="{C0771175-D122-464D-809F-1FAF10F93823}"/>
              </a:ext>
            </a:extLst>
          </p:cNvPr>
          <p:cNvSpPr txBox="1"/>
          <p:nvPr/>
        </p:nvSpPr>
        <p:spPr>
          <a:xfrm>
            <a:off x="3362349" y="3726541"/>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a:t>
            </a:r>
          </a:p>
        </p:txBody>
      </p:sp>
      <p:sp>
        <p:nvSpPr>
          <p:cNvPr id="3" name="スライド番号プレースホルダー 2">
            <a:extLst>
              <a:ext uri="{FF2B5EF4-FFF2-40B4-BE49-F238E27FC236}">
                <a16:creationId xmlns:a16="http://schemas.microsoft.com/office/drawing/2014/main" id="{383BC2CA-BA19-44DC-F8BC-482B20BCBABE}"/>
              </a:ext>
            </a:extLst>
          </p:cNvPr>
          <p:cNvSpPr>
            <a:spLocks noGrp="1"/>
          </p:cNvSpPr>
          <p:nvPr>
            <p:ph type="sldNum" sz="quarter" idx="12"/>
          </p:nvPr>
        </p:nvSpPr>
        <p:spPr/>
        <p:txBody>
          <a:bodyPr/>
          <a:lstStyle/>
          <a:p>
            <a:pPr>
              <a:defRPr/>
            </a:pPr>
            <a:fld id="{D02787C0-E593-43A7-BF19-14552DBACA0E}" type="slidenum">
              <a:rPr lang="ja-JP" altLang="en-US" smtClean="0"/>
              <a:pPr>
                <a:defRPr/>
              </a:pPr>
              <a:t>1</a:t>
            </a:fld>
            <a:endParaRPr lang="ja-JP" altLang="en-US"/>
          </a:p>
        </p:txBody>
      </p:sp>
    </p:spTree>
    <p:extLst>
      <p:ext uri="{BB962C8B-B14F-4D97-AF65-F5344CB8AC3E}">
        <p14:creationId xmlns:p14="http://schemas.microsoft.com/office/powerpoint/2010/main" val="3451400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1A4B9-BEF6-DD8F-49DB-D87D975C4F6D}"/>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E3A4CEC4-ACB7-C181-47B3-F408FADAA96A}"/>
              </a:ext>
            </a:extLst>
          </p:cNvPr>
          <p:cNvSpPr/>
          <p:nvPr/>
        </p:nvSpPr>
        <p:spPr>
          <a:xfrm>
            <a:off x="955675" y="1782216"/>
            <a:ext cx="5797525" cy="45271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AutoShape 12" descr="「無人島」の画像検索結果">
            <a:extLst>
              <a:ext uri="{FF2B5EF4-FFF2-40B4-BE49-F238E27FC236}">
                <a16:creationId xmlns:a16="http://schemas.microsoft.com/office/drawing/2014/main" id="{FA07D416-8DC7-17DF-0A87-95E2FA6BAC2E}"/>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201FA699-E4F7-F921-CBAE-9A9C44FF46DF}"/>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05CFFC1D-6070-CC6E-5323-2762B0A15B34}"/>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A06EA847-49A2-8956-5BC5-A48B92A9DBC8}"/>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BF9ED3DA-715D-C307-9EA7-0E65943B0572}"/>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0" name="AutoShape 6" descr="「サーフィン」の画像検索結果">
            <a:extLst>
              <a:ext uri="{FF2B5EF4-FFF2-40B4-BE49-F238E27FC236}">
                <a16:creationId xmlns:a16="http://schemas.microsoft.com/office/drawing/2014/main" id="{D2636D70-2BEF-85EB-B2B5-78B917752B91}"/>
              </a:ext>
            </a:extLst>
          </p:cNvPr>
          <p:cNvSpPr>
            <a:spLocks noChangeAspect="1" noChangeArrowheads="1"/>
          </p:cNvSpPr>
          <p:nvPr/>
        </p:nvSpPr>
        <p:spPr bwMode="auto">
          <a:xfrm>
            <a:off x="1184275" y="1435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1" name="AutoShape 8" descr="「サーフィン」の画像検索結果">
            <a:extLst>
              <a:ext uri="{FF2B5EF4-FFF2-40B4-BE49-F238E27FC236}">
                <a16:creationId xmlns:a16="http://schemas.microsoft.com/office/drawing/2014/main" id="{341018E3-8525-67BA-79DA-3B1B33D6BF7B}"/>
              </a:ext>
            </a:extLst>
          </p:cNvPr>
          <p:cNvSpPr>
            <a:spLocks noChangeAspect="1" noChangeArrowheads="1"/>
          </p:cNvSpPr>
          <p:nvPr/>
        </p:nvSpPr>
        <p:spPr bwMode="auto">
          <a:xfrm>
            <a:off x="1298575" y="1549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2" name="AutoShape 10" descr="「サーフィン」の画像検索結果">
            <a:extLst>
              <a:ext uri="{FF2B5EF4-FFF2-40B4-BE49-F238E27FC236}">
                <a16:creationId xmlns:a16="http://schemas.microsoft.com/office/drawing/2014/main" id="{AAA66048-1A27-1501-C1DD-EEB38B7B5EA6}"/>
              </a:ext>
            </a:extLst>
          </p:cNvPr>
          <p:cNvSpPr>
            <a:spLocks noChangeAspect="1" noChangeArrowheads="1"/>
          </p:cNvSpPr>
          <p:nvPr/>
        </p:nvSpPr>
        <p:spPr bwMode="auto">
          <a:xfrm>
            <a:off x="1412875" y="1663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4" name="AutoShape 14" descr="「黒霧島」の画像検索結果">
            <a:extLst>
              <a:ext uri="{FF2B5EF4-FFF2-40B4-BE49-F238E27FC236}">
                <a16:creationId xmlns:a16="http://schemas.microsoft.com/office/drawing/2014/main" id="{E7CE15AC-7371-94B8-7E63-D5013D69A3EA}"/>
              </a:ext>
            </a:extLst>
          </p:cNvPr>
          <p:cNvSpPr>
            <a:spLocks noChangeAspect="1" noChangeArrowheads="1"/>
          </p:cNvSpPr>
          <p:nvPr/>
        </p:nvSpPr>
        <p:spPr bwMode="auto">
          <a:xfrm>
            <a:off x="1527175" y="1778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5" name="AutoShape 16" descr="「黒霧島」の画像検索結果">
            <a:extLst>
              <a:ext uri="{FF2B5EF4-FFF2-40B4-BE49-F238E27FC236}">
                <a16:creationId xmlns:a16="http://schemas.microsoft.com/office/drawing/2014/main" id="{B0CC937B-B053-9249-ABC7-C3BBCAF2DE77}"/>
              </a:ext>
            </a:extLst>
          </p:cNvPr>
          <p:cNvSpPr>
            <a:spLocks noChangeAspect="1" noChangeArrowheads="1"/>
          </p:cNvSpPr>
          <p:nvPr/>
        </p:nvSpPr>
        <p:spPr bwMode="auto">
          <a:xfrm>
            <a:off x="1641475" y="1892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6" name="AutoShape 18" descr="「黒霧島」の画像検索結果">
            <a:extLst>
              <a:ext uri="{FF2B5EF4-FFF2-40B4-BE49-F238E27FC236}">
                <a16:creationId xmlns:a16="http://schemas.microsoft.com/office/drawing/2014/main" id="{C4E8FCC2-72DC-27C1-BCB5-856C9305350C}"/>
              </a:ext>
            </a:extLst>
          </p:cNvPr>
          <p:cNvSpPr>
            <a:spLocks noChangeAspect="1" noChangeArrowheads="1"/>
          </p:cNvSpPr>
          <p:nvPr/>
        </p:nvSpPr>
        <p:spPr bwMode="auto">
          <a:xfrm>
            <a:off x="1755775" y="2006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7" name="AutoShape 20" descr="「黒霧島」の画像検索結果">
            <a:extLst>
              <a:ext uri="{FF2B5EF4-FFF2-40B4-BE49-F238E27FC236}">
                <a16:creationId xmlns:a16="http://schemas.microsoft.com/office/drawing/2014/main" id="{13B06891-46F1-8B04-AF44-3673EB5E27C7}"/>
              </a:ext>
            </a:extLst>
          </p:cNvPr>
          <p:cNvSpPr>
            <a:spLocks noChangeAspect="1" noChangeArrowheads="1"/>
          </p:cNvSpPr>
          <p:nvPr/>
        </p:nvSpPr>
        <p:spPr bwMode="auto">
          <a:xfrm>
            <a:off x="1870075" y="2120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0" name="AutoShape 26" descr="「サッカーボール」の画像検索結果">
            <a:extLst>
              <a:ext uri="{FF2B5EF4-FFF2-40B4-BE49-F238E27FC236}">
                <a16:creationId xmlns:a16="http://schemas.microsoft.com/office/drawing/2014/main" id="{948A1EEF-ADC5-EF56-B30B-CFF023080669}"/>
              </a:ext>
            </a:extLst>
          </p:cNvPr>
          <p:cNvSpPr>
            <a:spLocks noChangeAspect="1" noChangeArrowheads="1"/>
          </p:cNvSpPr>
          <p:nvPr/>
        </p:nvSpPr>
        <p:spPr bwMode="auto">
          <a:xfrm>
            <a:off x="1984375" y="2235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1" name="AutoShape 28" descr="「サッカーボール」の画像検索結果">
            <a:extLst>
              <a:ext uri="{FF2B5EF4-FFF2-40B4-BE49-F238E27FC236}">
                <a16:creationId xmlns:a16="http://schemas.microsoft.com/office/drawing/2014/main" id="{CF71786F-3393-EFA1-FAFC-32A625B3A79D}"/>
              </a:ext>
            </a:extLst>
          </p:cNvPr>
          <p:cNvSpPr>
            <a:spLocks noChangeAspect="1" noChangeArrowheads="1"/>
          </p:cNvSpPr>
          <p:nvPr/>
        </p:nvSpPr>
        <p:spPr bwMode="auto">
          <a:xfrm>
            <a:off x="2098675" y="2349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2" name="AutoShape 30" descr="「サッカーボール」の画像検索結果">
            <a:extLst>
              <a:ext uri="{FF2B5EF4-FFF2-40B4-BE49-F238E27FC236}">
                <a16:creationId xmlns:a16="http://schemas.microsoft.com/office/drawing/2014/main" id="{334CFCF5-32C3-5B94-DAFD-48CC842F9FE0}"/>
              </a:ext>
            </a:extLst>
          </p:cNvPr>
          <p:cNvSpPr>
            <a:spLocks noChangeAspect="1" noChangeArrowheads="1"/>
          </p:cNvSpPr>
          <p:nvPr/>
        </p:nvSpPr>
        <p:spPr bwMode="auto">
          <a:xfrm>
            <a:off x="2212975" y="2463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4" name="AutoShape 34" descr="「どげんかせんといかん」の画像検索結果">
            <a:extLst>
              <a:ext uri="{FF2B5EF4-FFF2-40B4-BE49-F238E27FC236}">
                <a16:creationId xmlns:a16="http://schemas.microsoft.com/office/drawing/2014/main" id="{E8ABDAB5-D4CC-3FF0-4266-FEC3535BDFB1}"/>
              </a:ext>
            </a:extLst>
          </p:cNvPr>
          <p:cNvSpPr>
            <a:spLocks noChangeAspect="1" noChangeArrowheads="1"/>
          </p:cNvSpPr>
          <p:nvPr/>
        </p:nvSpPr>
        <p:spPr bwMode="auto">
          <a:xfrm>
            <a:off x="2327275" y="2578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6" name="AutoShape 38" descr="「トレッキング」の画像検索結果">
            <a:extLst>
              <a:ext uri="{FF2B5EF4-FFF2-40B4-BE49-F238E27FC236}">
                <a16:creationId xmlns:a16="http://schemas.microsoft.com/office/drawing/2014/main" id="{9F059A14-E5D8-0B72-2774-05554D0B06CF}"/>
              </a:ext>
            </a:extLst>
          </p:cNvPr>
          <p:cNvSpPr>
            <a:spLocks noChangeAspect="1" noChangeArrowheads="1"/>
          </p:cNvSpPr>
          <p:nvPr/>
        </p:nvSpPr>
        <p:spPr bwMode="auto">
          <a:xfrm>
            <a:off x="2441575" y="2692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7" name="AutoShape 40" descr="「トレッキング」の画像検索結果">
            <a:extLst>
              <a:ext uri="{FF2B5EF4-FFF2-40B4-BE49-F238E27FC236}">
                <a16:creationId xmlns:a16="http://schemas.microsoft.com/office/drawing/2014/main" id="{0C93F0CC-3CCB-FC72-9D41-7C0AF43D1B99}"/>
              </a:ext>
            </a:extLst>
          </p:cNvPr>
          <p:cNvSpPr>
            <a:spLocks noChangeAspect="1" noChangeArrowheads="1"/>
          </p:cNvSpPr>
          <p:nvPr/>
        </p:nvSpPr>
        <p:spPr bwMode="auto">
          <a:xfrm>
            <a:off x="2555875" y="2806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8" name="AutoShape 42" descr="「トレッキング」の画像検索結果">
            <a:extLst>
              <a:ext uri="{FF2B5EF4-FFF2-40B4-BE49-F238E27FC236}">
                <a16:creationId xmlns:a16="http://schemas.microsoft.com/office/drawing/2014/main" id="{FD615303-78DA-CDF1-2ABD-256A784A359D}"/>
              </a:ext>
            </a:extLst>
          </p:cNvPr>
          <p:cNvSpPr>
            <a:spLocks noChangeAspect="1" noChangeArrowheads="1"/>
          </p:cNvSpPr>
          <p:nvPr/>
        </p:nvSpPr>
        <p:spPr bwMode="auto">
          <a:xfrm>
            <a:off x="3271838" y="2921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0" name="AutoShape 46" descr="「南の島」の画像検索結果">
            <a:extLst>
              <a:ext uri="{FF2B5EF4-FFF2-40B4-BE49-F238E27FC236}">
                <a16:creationId xmlns:a16="http://schemas.microsoft.com/office/drawing/2014/main" id="{4D526649-B59E-76BA-5192-8A5D154EB573}"/>
              </a:ext>
            </a:extLst>
          </p:cNvPr>
          <p:cNvSpPr>
            <a:spLocks noChangeAspect="1" noChangeArrowheads="1"/>
          </p:cNvSpPr>
          <p:nvPr/>
        </p:nvSpPr>
        <p:spPr bwMode="auto">
          <a:xfrm>
            <a:off x="3386138" y="3035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3" name="正方形/長方形 42">
            <a:extLst>
              <a:ext uri="{FF2B5EF4-FFF2-40B4-BE49-F238E27FC236}">
                <a16:creationId xmlns:a16="http://schemas.microsoft.com/office/drawing/2014/main" id="{79D1BA5D-41C5-8538-E9EE-8DC63D780152}"/>
              </a:ext>
            </a:extLst>
          </p:cNvPr>
          <p:cNvSpPr/>
          <p:nvPr/>
        </p:nvSpPr>
        <p:spPr>
          <a:xfrm>
            <a:off x="200472" y="1854224"/>
            <a:ext cx="9361040" cy="438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en-US" altLang="ja-JP" sz="2400" b="0" i="0" u="none" strike="noStrike" kern="1200" cap="none" spc="0" normalizeH="0" baseline="0" noProof="0" dirty="0">
              <a:ln>
                <a:noFill/>
              </a:ln>
              <a:solidFill>
                <a:srgbClr val="F79646">
                  <a:lumMod val="75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タイトル 1">
            <a:extLst>
              <a:ext uri="{FF2B5EF4-FFF2-40B4-BE49-F238E27FC236}">
                <a16:creationId xmlns:a16="http://schemas.microsoft.com/office/drawing/2014/main" id="{B770D209-276F-7D1E-D43E-F2F5C1F29F57}"/>
              </a:ext>
            </a:extLst>
          </p:cNvPr>
          <p:cNvSpPr txBox="1">
            <a:spLocks/>
          </p:cNvSpPr>
          <p:nvPr/>
        </p:nvSpPr>
        <p:spPr bwMode="auto">
          <a:xfrm>
            <a:off x="273496" y="332656"/>
            <a:ext cx="6983760" cy="503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（次回に向けてのホームワーク）</a:t>
            </a:r>
            <a:endPar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４</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MAT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で取り組みをまとめる</a:t>
            </a:r>
          </a:p>
        </p:txBody>
      </p:sp>
      <p:cxnSp>
        <p:nvCxnSpPr>
          <p:cNvPr id="4" name="直線コネクタ 3">
            <a:extLst>
              <a:ext uri="{FF2B5EF4-FFF2-40B4-BE49-F238E27FC236}">
                <a16:creationId xmlns:a16="http://schemas.microsoft.com/office/drawing/2014/main" id="{A5735CD8-AD6F-D299-4ED2-C16A30709204}"/>
              </a:ext>
            </a:extLst>
          </p:cNvPr>
          <p:cNvCxnSpPr>
            <a:cxnSpLocks/>
            <a:stCxn id="2" idx="0"/>
            <a:endCxn id="2" idx="2"/>
          </p:cNvCxnSpPr>
          <p:nvPr/>
        </p:nvCxnSpPr>
        <p:spPr>
          <a:xfrm>
            <a:off x="3854438" y="1782216"/>
            <a:ext cx="0" cy="4527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83B124BA-4395-37FA-9AD8-9D8C27F8AC81}"/>
              </a:ext>
            </a:extLst>
          </p:cNvPr>
          <p:cNvCxnSpPr>
            <a:cxnSpLocks/>
            <a:stCxn id="2" idx="1"/>
            <a:endCxn id="2" idx="3"/>
          </p:cNvCxnSpPr>
          <p:nvPr/>
        </p:nvCxnSpPr>
        <p:spPr>
          <a:xfrm>
            <a:off x="955675" y="4045768"/>
            <a:ext cx="579752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FD64A4D1-7358-E876-8E22-416325FDE3B2}"/>
              </a:ext>
            </a:extLst>
          </p:cNvPr>
          <p:cNvSpPr txBox="1"/>
          <p:nvPr/>
        </p:nvSpPr>
        <p:spPr>
          <a:xfrm>
            <a:off x="4141339" y="1988840"/>
            <a:ext cx="2372158" cy="738664"/>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WhyNot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理由と関連性が知りたい</a:t>
            </a:r>
          </a:p>
        </p:txBody>
      </p:sp>
      <p:sp>
        <p:nvSpPr>
          <p:cNvPr id="39" name="テキスト ボックス 38">
            <a:extLst>
              <a:ext uri="{FF2B5EF4-FFF2-40B4-BE49-F238E27FC236}">
                <a16:creationId xmlns:a16="http://schemas.microsoft.com/office/drawing/2014/main" id="{953BBB70-A6E2-F29B-2DCA-30E19B9EFC5E}"/>
              </a:ext>
            </a:extLst>
          </p:cNvPr>
          <p:cNvSpPr txBox="1"/>
          <p:nvPr/>
        </p:nvSpPr>
        <p:spPr>
          <a:xfrm>
            <a:off x="4208439" y="4581128"/>
            <a:ext cx="23050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何を行うか？（</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about it?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さらに多くの情報を提供！</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1" name="テキスト ボックス 40">
            <a:extLst>
              <a:ext uri="{FF2B5EF4-FFF2-40B4-BE49-F238E27FC236}">
                <a16:creationId xmlns:a16="http://schemas.microsoft.com/office/drawing/2014/main" id="{0B9AC654-24AD-D39D-A4A2-C9E6C3E2E6E9}"/>
              </a:ext>
            </a:extLst>
          </p:cNvPr>
          <p:cNvSpPr txBox="1"/>
          <p:nvPr/>
        </p:nvSpPr>
        <p:spPr>
          <a:xfrm>
            <a:off x="1280592" y="4581128"/>
            <a:ext cx="2081757" cy="1384995"/>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How does it work?</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・まずは、次に、そして</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・時系列で</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テキスト ボックス 43">
            <a:extLst>
              <a:ext uri="{FF2B5EF4-FFF2-40B4-BE49-F238E27FC236}">
                <a16:creationId xmlns:a16="http://schemas.microsoft.com/office/drawing/2014/main" id="{56427706-65AB-85DC-892B-AE2954626725}"/>
              </a:ext>
            </a:extLst>
          </p:cNvPr>
          <p:cNvSpPr txBox="1"/>
          <p:nvPr/>
        </p:nvSpPr>
        <p:spPr>
          <a:xfrm>
            <a:off x="1304378" y="1988840"/>
            <a:ext cx="20817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if…?</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・取り組みを実現したその先には</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・この取り組みを止めたら･･･</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6">
            <a:extLst>
              <a:ext uri="{FF2B5EF4-FFF2-40B4-BE49-F238E27FC236}">
                <a16:creationId xmlns:a16="http://schemas.microsoft.com/office/drawing/2014/main" id="{728EA10C-D032-7E09-D68E-892EB5EE3059}"/>
              </a:ext>
            </a:extLst>
          </p:cNvPr>
          <p:cNvSpPr txBox="1"/>
          <p:nvPr/>
        </p:nvSpPr>
        <p:spPr>
          <a:xfrm>
            <a:off x="612775" y="1403484"/>
            <a:ext cx="6788497"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年ありたい組合を実現するための取り組み案とは･･･</a:t>
            </a:r>
          </a:p>
        </p:txBody>
      </p:sp>
      <p:sp>
        <p:nvSpPr>
          <p:cNvPr id="46" name="テキスト ボックス 45">
            <a:extLst>
              <a:ext uri="{FF2B5EF4-FFF2-40B4-BE49-F238E27FC236}">
                <a16:creationId xmlns:a16="http://schemas.microsoft.com/office/drawing/2014/main" id="{0006EB2B-C03A-3E20-320F-F63F6E17162E}"/>
              </a:ext>
            </a:extLst>
          </p:cNvPr>
          <p:cNvSpPr txBox="1"/>
          <p:nvPr/>
        </p:nvSpPr>
        <p:spPr>
          <a:xfrm>
            <a:off x="6825208" y="1988840"/>
            <a:ext cx="2976004" cy="3539430"/>
          </a:xfrm>
          <a:prstGeom prst="rect">
            <a:avLst/>
          </a:prstGeom>
          <a:noFill/>
        </p:spPr>
        <p:txBody>
          <a:bodyPr wrap="square" rtlCol="0">
            <a:spAutoFit/>
          </a:bodyPr>
          <a:lstStyle/>
          <a:p>
            <a:pPr lvl="0">
              <a:defRPr/>
            </a:pPr>
            <a:r>
              <a:rPr lang="en-US" altLang="ja-JP" sz="1600" dirty="0">
                <a:solidFill>
                  <a:prstClr val="black"/>
                </a:solidFill>
                <a:latin typeface="HG丸ｺﾞｼｯｸM-PRO" panose="020F0600000000000000" pitchFamily="50" charset="-128"/>
                <a:ea typeface="HG丸ｺﾞｼｯｸM-PRO" panose="020F0600000000000000"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rPr>
              <a:t>備考</a:t>
            </a:r>
            <a:r>
              <a:rPr lang="en-US" altLang="ja-JP" sz="1600" dirty="0">
                <a:solidFill>
                  <a:prstClr val="black"/>
                </a:solidFill>
                <a:latin typeface="HG丸ｺﾞｼｯｸM-PRO" panose="020F0600000000000000" pitchFamily="50" charset="-128"/>
                <a:ea typeface="HG丸ｺﾞｼｯｸM-PRO" panose="020F0600000000000000" pitchFamily="50" charset="-128"/>
              </a:rPr>
              <a:t>】</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・４つの視点で出した取り組み案を参考に記入</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・取り組み案は</a:t>
            </a:r>
            <a:r>
              <a:rPr lang="en-US" altLang="ja-JP" sz="1600" dirty="0">
                <a:solidFill>
                  <a:prstClr val="black"/>
                </a:solidFill>
                <a:latin typeface="HG丸ｺﾞｼｯｸM-PRO" panose="020F0600000000000000" pitchFamily="50" charset="-128"/>
                <a:ea typeface="HG丸ｺﾞｼｯｸM-PRO" panose="020F0600000000000000" pitchFamily="50" charset="-128"/>
              </a:rPr>
              <a:t>1</a:t>
            </a:r>
            <a:r>
              <a:rPr lang="ja-JP" altLang="en-US" sz="1600" dirty="0">
                <a:solidFill>
                  <a:prstClr val="black"/>
                </a:solidFill>
                <a:latin typeface="HG丸ｺﾞｼｯｸM-PRO" panose="020F0600000000000000" pitchFamily="50" charset="-128"/>
                <a:ea typeface="HG丸ｺﾞｼｯｸM-PRO" panose="020F0600000000000000" pitchFamily="50" charset="-128"/>
              </a:rPr>
              <a:t>つでも複数でもＯＫ</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err="1">
                <a:solidFill>
                  <a:prstClr val="black"/>
                </a:solidFill>
                <a:latin typeface="HG丸ｺﾞｼｯｸM-PRO" panose="020F0600000000000000" pitchFamily="50" charset="-128"/>
                <a:ea typeface="HG丸ｺﾞｼｯｸM-PRO" panose="020F0600000000000000" pitchFamily="50" charset="-128"/>
              </a:rPr>
              <a:t>Finalphase</a:t>
            </a: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8</a:t>
            </a:r>
            <a:r>
              <a:rPr lang="ja-JP" altLang="en-US" sz="1600" dirty="0">
                <a:solidFill>
                  <a:prstClr val="black"/>
                </a:solidFill>
                <a:latin typeface="HG丸ｺﾞｼｯｸM-PRO" panose="020F0600000000000000" pitchFamily="50" charset="-128"/>
                <a:ea typeface="HG丸ｺﾞｼｯｸM-PRO" panose="020F0600000000000000" pitchFamily="50" charset="-128"/>
              </a:rPr>
              <a:t>月</a:t>
            </a:r>
            <a:r>
              <a:rPr lang="en-US" altLang="ja-JP" sz="1600" dirty="0">
                <a:solidFill>
                  <a:prstClr val="black"/>
                </a:solidFill>
                <a:latin typeface="HG丸ｺﾞｼｯｸM-PRO" panose="020F0600000000000000" pitchFamily="50" charset="-128"/>
                <a:ea typeface="HG丸ｺﾞｼｯｸM-PRO" panose="020F0600000000000000" pitchFamily="50" charset="-128"/>
              </a:rPr>
              <a:t>2</a:t>
            </a:r>
            <a:r>
              <a:rPr lang="ja-JP" altLang="en-US" sz="1600" dirty="0">
                <a:solidFill>
                  <a:prstClr val="black"/>
                </a:solidFill>
                <a:latin typeface="HG丸ｺﾞｼｯｸM-PRO" panose="020F0600000000000000" pitchFamily="50" charset="-128"/>
                <a:ea typeface="HG丸ｺﾞｼｯｸM-PRO" panose="020F0600000000000000" pitchFamily="50" charset="-128"/>
              </a:rPr>
              <a:t>日）で本内容を発表します！</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1</a:t>
            </a:r>
            <a:r>
              <a:rPr lang="ja-JP" altLang="en-US" sz="1600" dirty="0">
                <a:solidFill>
                  <a:prstClr val="black"/>
                </a:solidFill>
                <a:latin typeface="HG丸ｺﾞｼｯｸM-PRO" panose="020F0600000000000000" pitchFamily="50" charset="-128"/>
                <a:ea typeface="HG丸ｺﾞｼｯｸM-PRO" panose="020F0600000000000000" pitchFamily="50" charset="-128"/>
              </a:rPr>
              <a:t>人あたりのプレゼンテーションの時間は</a:t>
            </a:r>
            <a:r>
              <a:rPr lang="en-US" altLang="ja-JP" sz="1600" dirty="0">
                <a:solidFill>
                  <a:prstClr val="black"/>
                </a:solidFill>
                <a:latin typeface="HG丸ｺﾞｼｯｸM-PRO" panose="020F0600000000000000" pitchFamily="50" charset="-128"/>
                <a:ea typeface="HG丸ｺﾞｼｯｸM-PRO" panose="020F0600000000000000" pitchFamily="50" charset="-128"/>
              </a:rPr>
              <a:t>7</a:t>
            </a:r>
            <a:r>
              <a:rPr lang="ja-JP" altLang="en-US" sz="1600" dirty="0">
                <a:solidFill>
                  <a:prstClr val="black"/>
                </a:solidFill>
                <a:latin typeface="HG丸ｺﾞｼｯｸM-PRO" panose="020F0600000000000000" pitchFamily="50" charset="-128"/>
                <a:ea typeface="HG丸ｺﾞｼｯｸM-PRO" panose="020F0600000000000000" pitchFamily="50" charset="-128"/>
              </a:rPr>
              <a:t>分程度</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テキスト ボックス 46">
            <a:extLst>
              <a:ext uri="{FF2B5EF4-FFF2-40B4-BE49-F238E27FC236}">
                <a16:creationId xmlns:a16="http://schemas.microsoft.com/office/drawing/2014/main" id="{57EF5226-B8DA-498A-6921-5391E0A0B700}"/>
              </a:ext>
            </a:extLst>
          </p:cNvPr>
          <p:cNvSpPr txBox="1"/>
          <p:nvPr/>
        </p:nvSpPr>
        <p:spPr>
          <a:xfrm>
            <a:off x="3728864" y="3717032"/>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a:t>
            </a:r>
          </a:p>
        </p:txBody>
      </p:sp>
      <p:sp>
        <p:nvSpPr>
          <p:cNvPr id="48" name="テキスト ボックス 47">
            <a:extLst>
              <a:ext uri="{FF2B5EF4-FFF2-40B4-BE49-F238E27FC236}">
                <a16:creationId xmlns:a16="http://schemas.microsoft.com/office/drawing/2014/main" id="{9FA585D3-53B1-24F8-3C5B-9896AE91C7A8}"/>
              </a:ext>
            </a:extLst>
          </p:cNvPr>
          <p:cNvSpPr txBox="1"/>
          <p:nvPr/>
        </p:nvSpPr>
        <p:spPr>
          <a:xfrm>
            <a:off x="3728864"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②</a:t>
            </a:r>
          </a:p>
        </p:txBody>
      </p:sp>
      <p:sp>
        <p:nvSpPr>
          <p:cNvPr id="49" name="テキスト ボックス 48">
            <a:extLst>
              <a:ext uri="{FF2B5EF4-FFF2-40B4-BE49-F238E27FC236}">
                <a16:creationId xmlns:a16="http://schemas.microsoft.com/office/drawing/2014/main" id="{C45A92D2-3291-9322-75BA-6046D89C7487}"/>
              </a:ext>
            </a:extLst>
          </p:cNvPr>
          <p:cNvSpPr txBox="1"/>
          <p:nvPr/>
        </p:nvSpPr>
        <p:spPr>
          <a:xfrm>
            <a:off x="3362349"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a:t>
            </a:r>
          </a:p>
        </p:txBody>
      </p:sp>
      <p:sp>
        <p:nvSpPr>
          <p:cNvPr id="50" name="テキスト ボックス 49">
            <a:extLst>
              <a:ext uri="{FF2B5EF4-FFF2-40B4-BE49-F238E27FC236}">
                <a16:creationId xmlns:a16="http://schemas.microsoft.com/office/drawing/2014/main" id="{FE48E6D3-DB75-A4F4-5DF0-C5814E22EEF6}"/>
              </a:ext>
            </a:extLst>
          </p:cNvPr>
          <p:cNvSpPr txBox="1"/>
          <p:nvPr/>
        </p:nvSpPr>
        <p:spPr>
          <a:xfrm>
            <a:off x="3362349" y="3726541"/>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a:t>
            </a:r>
          </a:p>
        </p:txBody>
      </p:sp>
      <p:sp>
        <p:nvSpPr>
          <p:cNvPr id="3" name="スライド番号プレースホルダー 2">
            <a:extLst>
              <a:ext uri="{FF2B5EF4-FFF2-40B4-BE49-F238E27FC236}">
                <a16:creationId xmlns:a16="http://schemas.microsoft.com/office/drawing/2014/main" id="{23D970AE-3628-5E45-E720-CF61B8E06C19}"/>
              </a:ext>
            </a:extLst>
          </p:cNvPr>
          <p:cNvSpPr>
            <a:spLocks noGrp="1"/>
          </p:cNvSpPr>
          <p:nvPr>
            <p:ph type="sldNum" sz="quarter" idx="12"/>
          </p:nvPr>
        </p:nvSpPr>
        <p:spPr/>
        <p:txBody>
          <a:bodyPr/>
          <a:lstStyle/>
          <a:p>
            <a:pPr>
              <a:defRPr/>
            </a:pPr>
            <a:fld id="{D02787C0-E593-43A7-BF19-14552DBACA0E}" type="slidenum">
              <a:rPr lang="ja-JP" altLang="en-US" smtClean="0"/>
              <a:pPr>
                <a:defRPr/>
              </a:pPr>
              <a:t>2</a:t>
            </a:fld>
            <a:endParaRPr lang="ja-JP" altLang="en-US"/>
          </a:p>
        </p:txBody>
      </p:sp>
    </p:spTree>
    <p:extLst>
      <p:ext uri="{BB962C8B-B14F-4D97-AF65-F5344CB8AC3E}">
        <p14:creationId xmlns:p14="http://schemas.microsoft.com/office/powerpoint/2010/main" val="1369024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88AB78-A353-9235-35E7-D76D700B2750}"/>
            </a:ext>
          </a:extLst>
        </p:cNvPr>
        <p:cNvGrpSpPr/>
        <p:nvPr/>
      </p:nvGrpSpPr>
      <p:grpSpPr>
        <a:xfrm>
          <a:off x="0" y="0"/>
          <a:ext cx="0" cy="0"/>
          <a:chOff x="0" y="0"/>
          <a:chExt cx="0" cy="0"/>
        </a:xfrm>
      </p:grpSpPr>
      <p:sp>
        <p:nvSpPr>
          <p:cNvPr id="5" name="AutoShape 12" descr="「無人島」の画像検索結果">
            <a:extLst>
              <a:ext uri="{FF2B5EF4-FFF2-40B4-BE49-F238E27FC236}">
                <a16:creationId xmlns:a16="http://schemas.microsoft.com/office/drawing/2014/main" id="{959454DA-E30C-0651-D410-46BA8976AF03}"/>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0ADC62A0-873C-83B9-431F-32C0D3EE06F6}"/>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7C98E7B2-969C-C38C-3B47-7E2CDEF834EA}"/>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EF7EA35E-895C-3720-DE6D-6CD2726285F5}"/>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C928A704-098C-FC0F-DA08-844318F53D32}"/>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2" name="タイトル 1">
            <a:extLst>
              <a:ext uri="{FF2B5EF4-FFF2-40B4-BE49-F238E27FC236}">
                <a16:creationId xmlns:a16="http://schemas.microsoft.com/office/drawing/2014/main" id="{A6ADC162-6C02-FEC2-D50E-51F92F8F95C3}"/>
              </a:ext>
            </a:extLst>
          </p:cNvPr>
          <p:cNvSpPr txBox="1">
            <a:spLocks/>
          </p:cNvSpPr>
          <p:nvPr/>
        </p:nvSpPr>
        <p:spPr bwMode="auto">
          <a:xfrm>
            <a:off x="-15552" y="-27384"/>
            <a:ext cx="8640960" cy="1239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3600" dirty="0">
                <a:solidFill>
                  <a:prstClr val="white"/>
                </a:solidFill>
                <a:latin typeface="HG丸ｺﾞｼｯｸM-PRO" panose="020F0600000000000000" pitchFamily="50" charset="-128"/>
                <a:ea typeface="HG丸ｺﾞｼｯｸM-PRO" panose="020F0600000000000000" pitchFamily="50" charset="-128"/>
              </a:rPr>
              <a:t>2035</a:t>
            </a:r>
            <a:r>
              <a:rPr lang="ja-JP" altLang="en-US" sz="3600" dirty="0">
                <a:solidFill>
                  <a:prstClr val="white"/>
                </a:solidFill>
                <a:latin typeface="HG丸ｺﾞｼｯｸM-PRO" panose="020F0600000000000000" pitchFamily="50" charset="-128"/>
                <a:ea typeface="HG丸ｺﾞｼｯｸM-PRO" panose="020F0600000000000000" pitchFamily="50" charset="-128"/>
              </a:rPr>
              <a:t>年ありたい組合（職場つくり）を実現するために　</a:t>
            </a:r>
            <a:r>
              <a:rPr lang="en-US" altLang="ja-JP" sz="3600" dirty="0">
                <a:solidFill>
                  <a:srgbClr val="FF0000"/>
                </a:solidFill>
                <a:latin typeface="HG丸ｺﾞｼｯｸM-PRO" panose="020F0600000000000000" pitchFamily="50" charset="-128"/>
                <a:ea typeface="HG丸ｺﾞｼｯｸM-PRO" panose="020F0600000000000000" pitchFamily="50" charset="-128"/>
              </a:rPr>
              <a:t>【</a:t>
            </a:r>
            <a:r>
              <a:rPr lang="ja-JP" altLang="en-US" sz="3600" dirty="0">
                <a:solidFill>
                  <a:srgbClr val="FF0000"/>
                </a:solidFill>
                <a:latin typeface="HG丸ｺﾞｼｯｸM-PRO" panose="020F0600000000000000" pitchFamily="50" charset="-128"/>
                <a:ea typeface="HG丸ｺﾞｼｯｸM-PRO" panose="020F0600000000000000" pitchFamily="50" charset="-128"/>
              </a:rPr>
              <a:t>齋藤　健海</a:t>
            </a:r>
            <a:r>
              <a:rPr lang="en-US" altLang="ja-JP" sz="3600" dirty="0">
                <a:solidFill>
                  <a:srgbClr val="FF0000"/>
                </a:solidFill>
                <a:latin typeface="HG丸ｺﾞｼｯｸM-PRO" panose="020F0600000000000000" pitchFamily="50" charset="-128"/>
                <a:ea typeface="HG丸ｺﾞｼｯｸM-PRO" panose="020F0600000000000000" pitchFamily="50" charset="-128"/>
              </a:rPr>
              <a:t>】</a:t>
            </a:r>
            <a:endParaRPr kumimoji="1" lang="ja-JP" altLang="en-US" sz="36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16" name="正方形/長方形 15">
            <a:extLst>
              <a:ext uri="{FF2B5EF4-FFF2-40B4-BE49-F238E27FC236}">
                <a16:creationId xmlns:a16="http://schemas.microsoft.com/office/drawing/2014/main" id="{1E4A5985-01B2-4C84-3810-CC16967A64DF}"/>
              </a:ext>
            </a:extLst>
          </p:cNvPr>
          <p:cNvSpPr/>
          <p:nvPr/>
        </p:nvSpPr>
        <p:spPr>
          <a:xfrm>
            <a:off x="36004" y="1272220"/>
            <a:ext cx="9833992" cy="54656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cxnSp>
        <p:nvCxnSpPr>
          <p:cNvPr id="17" name="直線コネクタ 16">
            <a:extLst>
              <a:ext uri="{FF2B5EF4-FFF2-40B4-BE49-F238E27FC236}">
                <a16:creationId xmlns:a16="http://schemas.microsoft.com/office/drawing/2014/main" id="{D5BE628F-C303-1DB5-37F0-380642410A15}"/>
              </a:ext>
            </a:extLst>
          </p:cNvPr>
          <p:cNvCxnSpPr>
            <a:cxnSpLocks/>
            <a:stCxn id="16" idx="0"/>
            <a:endCxn id="16" idx="2"/>
          </p:cNvCxnSpPr>
          <p:nvPr/>
        </p:nvCxnSpPr>
        <p:spPr>
          <a:xfrm>
            <a:off x="4953000" y="1272220"/>
            <a:ext cx="0" cy="54656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F0CB2597-93D8-D1CA-2BE6-A8FF8FE55D65}"/>
              </a:ext>
            </a:extLst>
          </p:cNvPr>
          <p:cNvCxnSpPr>
            <a:cxnSpLocks/>
            <a:stCxn id="16" idx="1"/>
            <a:endCxn id="16" idx="3"/>
          </p:cNvCxnSpPr>
          <p:nvPr/>
        </p:nvCxnSpPr>
        <p:spPr>
          <a:xfrm>
            <a:off x="36004" y="4005064"/>
            <a:ext cx="9833992"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EB494035-2857-89EB-CC06-DB9DD811598E}"/>
              </a:ext>
            </a:extLst>
          </p:cNvPr>
          <p:cNvSpPr txBox="1"/>
          <p:nvPr/>
        </p:nvSpPr>
        <p:spPr>
          <a:xfrm>
            <a:off x="5061012" y="1268760"/>
            <a:ext cx="2628292"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・なぜ行うか。その理由</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5" name="テキスト ボックス 24">
            <a:extLst>
              <a:ext uri="{FF2B5EF4-FFF2-40B4-BE49-F238E27FC236}">
                <a16:creationId xmlns:a16="http://schemas.microsoft.com/office/drawing/2014/main" id="{C68E6BA0-BB6A-5476-948B-33449D8BABD5}"/>
              </a:ext>
            </a:extLst>
          </p:cNvPr>
          <p:cNvSpPr txBox="1"/>
          <p:nvPr/>
        </p:nvSpPr>
        <p:spPr>
          <a:xfrm>
            <a:off x="5058986" y="4005064"/>
            <a:ext cx="306236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・何を行うか（行っているか）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6" name="テキスト ボックス 25">
            <a:extLst>
              <a:ext uri="{FF2B5EF4-FFF2-40B4-BE49-F238E27FC236}">
                <a16:creationId xmlns:a16="http://schemas.microsoft.com/office/drawing/2014/main" id="{1CB66292-5746-FCC3-959E-884C51030E15}"/>
              </a:ext>
            </a:extLst>
          </p:cNvPr>
          <p:cNvSpPr txBox="1"/>
          <p:nvPr/>
        </p:nvSpPr>
        <p:spPr>
          <a:xfrm>
            <a:off x="128464" y="4057327"/>
            <a:ext cx="374441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・どのように進めたか（進めている）？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7" name="テキスト ボックス 26">
            <a:extLst>
              <a:ext uri="{FF2B5EF4-FFF2-40B4-BE49-F238E27FC236}">
                <a16:creationId xmlns:a16="http://schemas.microsoft.com/office/drawing/2014/main" id="{81D34D75-BDEF-2626-E24B-542C039F0263}"/>
              </a:ext>
            </a:extLst>
          </p:cNvPr>
          <p:cNvSpPr txBox="1"/>
          <p:nvPr/>
        </p:nvSpPr>
        <p:spPr>
          <a:xfrm>
            <a:off x="128464" y="1239153"/>
            <a:ext cx="4392488" cy="523220"/>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・行うことでどうなるか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（もしやらなかったらどうなるか）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 name="スライド番号プレースホルダー 1">
            <a:extLst>
              <a:ext uri="{FF2B5EF4-FFF2-40B4-BE49-F238E27FC236}">
                <a16:creationId xmlns:a16="http://schemas.microsoft.com/office/drawing/2014/main" id="{5DFD822C-2B50-AB6C-85C9-EE92A6786C10}"/>
              </a:ext>
            </a:extLst>
          </p:cNvPr>
          <p:cNvSpPr>
            <a:spLocks noGrp="1"/>
          </p:cNvSpPr>
          <p:nvPr>
            <p:ph type="sldNum" sz="quarter" idx="12"/>
          </p:nvPr>
        </p:nvSpPr>
        <p:spPr/>
        <p:txBody>
          <a:bodyPr/>
          <a:lstStyle/>
          <a:p>
            <a:pPr>
              <a:defRPr/>
            </a:pPr>
            <a:fld id="{D02787C0-E593-43A7-BF19-14552DBACA0E}" type="slidenum">
              <a:rPr lang="ja-JP" altLang="en-US" smtClean="0"/>
              <a:pPr>
                <a:defRPr/>
              </a:pPr>
              <a:t>3</a:t>
            </a:fld>
            <a:endParaRPr lang="ja-JP" altLang="en-US"/>
          </a:p>
        </p:txBody>
      </p:sp>
      <p:sp>
        <p:nvSpPr>
          <p:cNvPr id="3" name="テキスト ボックス 2">
            <a:extLst>
              <a:ext uri="{FF2B5EF4-FFF2-40B4-BE49-F238E27FC236}">
                <a16:creationId xmlns:a16="http://schemas.microsoft.com/office/drawing/2014/main" id="{61C782D0-A80B-3148-8186-98720A106340}"/>
              </a:ext>
            </a:extLst>
          </p:cNvPr>
          <p:cNvSpPr txBox="1"/>
          <p:nvPr/>
        </p:nvSpPr>
        <p:spPr>
          <a:xfrm>
            <a:off x="5209762" y="1795966"/>
            <a:ext cx="4475480" cy="923330"/>
          </a:xfrm>
          <a:prstGeom prst="rect">
            <a:avLst/>
          </a:prstGeom>
          <a:noFill/>
        </p:spPr>
        <p:txBody>
          <a:bodyPr wrap="square" rtlCol="0">
            <a:spAutoFit/>
          </a:bodyPr>
          <a:lstStyle/>
          <a:p>
            <a:r>
              <a:rPr kumimoji="1" lang="ja-JP" altLang="en-US" dirty="0"/>
              <a:t>組合員の声を逃す聴き取り、それをもとに的確な情報発信をしていくため。</a:t>
            </a:r>
            <a:endParaRPr kumimoji="1" lang="en-US" altLang="ja-JP" dirty="0"/>
          </a:p>
          <a:p>
            <a:r>
              <a:rPr lang="ja-JP" altLang="en-US" dirty="0"/>
              <a:t>また、組合員間の交流をより深めていくため。</a:t>
            </a:r>
            <a:endParaRPr kumimoji="1" lang="ja-JP" altLang="en-US" dirty="0"/>
          </a:p>
        </p:txBody>
      </p:sp>
      <p:pic>
        <p:nvPicPr>
          <p:cNvPr id="9" name="図 8">
            <a:extLst>
              <a:ext uri="{FF2B5EF4-FFF2-40B4-BE49-F238E27FC236}">
                <a16:creationId xmlns:a16="http://schemas.microsoft.com/office/drawing/2014/main" id="{B6B3D445-BBD0-92C3-C003-60D5DDFB9E93}"/>
              </a:ext>
            </a:extLst>
          </p:cNvPr>
          <p:cNvPicPr>
            <a:picLocks noChangeAspect="1"/>
          </p:cNvPicPr>
          <p:nvPr/>
        </p:nvPicPr>
        <p:blipFill>
          <a:blip r:embed="rId3"/>
          <a:stretch>
            <a:fillRect/>
          </a:stretch>
        </p:blipFill>
        <p:spPr>
          <a:xfrm>
            <a:off x="8632577" y="2897291"/>
            <a:ext cx="892792" cy="829180"/>
          </a:xfrm>
          <a:prstGeom prst="rect">
            <a:avLst/>
          </a:prstGeom>
        </p:spPr>
      </p:pic>
      <p:pic>
        <p:nvPicPr>
          <p:cNvPr id="10" name="図 9">
            <a:extLst>
              <a:ext uri="{FF2B5EF4-FFF2-40B4-BE49-F238E27FC236}">
                <a16:creationId xmlns:a16="http://schemas.microsoft.com/office/drawing/2014/main" id="{72C8EA59-C8E4-F0CC-B7D7-E49210C2D88F}"/>
              </a:ext>
            </a:extLst>
          </p:cNvPr>
          <p:cNvPicPr>
            <a:picLocks noChangeAspect="1"/>
          </p:cNvPicPr>
          <p:nvPr/>
        </p:nvPicPr>
        <p:blipFill>
          <a:blip r:embed="rId4"/>
          <a:stretch>
            <a:fillRect/>
          </a:stretch>
        </p:blipFill>
        <p:spPr>
          <a:xfrm>
            <a:off x="3848945" y="5241031"/>
            <a:ext cx="980466" cy="578475"/>
          </a:xfrm>
          <a:prstGeom prst="rect">
            <a:avLst/>
          </a:prstGeom>
        </p:spPr>
      </p:pic>
      <p:sp>
        <p:nvSpPr>
          <p:cNvPr id="11" name="テキスト ボックス 10">
            <a:extLst>
              <a:ext uri="{FF2B5EF4-FFF2-40B4-BE49-F238E27FC236}">
                <a16:creationId xmlns:a16="http://schemas.microsoft.com/office/drawing/2014/main" id="{B649D22C-C6A7-B512-AAA2-F8701DAEE5C5}"/>
              </a:ext>
            </a:extLst>
          </p:cNvPr>
          <p:cNvSpPr txBox="1"/>
          <p:nvPr/>
        </p:nvSpPr>
        <p:spPr>
          <a:xfrm>
            <a:off x="5209762" y="4376107"/>
            <a:ext cx="4475480" cy="2308324"/>
          </a:xfrm>
          <a:prstGeom prst="rect">
            <a:avLst/>
          </a:prstGeom>
          <a:noFill/>
        </p:spPr>
        <p:txBody>
          <a:bodyPr wrap="square" rtlCol="0">
            <a:spAutoFit/>
          </a:bodyPr>
          <a:lstStyle/>
          <a:p>
            <a:r>
              <a:rPr lang="ja-JP" altLang="en-US" dirty="0"/>
              <a:t>①聴き</a:t>
            </a:r>
            <a:r>
              <a:rPr kumimoji="1" lang="ja-JP" altLang="en-US" dirty="0"/>
              <a:t>取り</a:t>
            </a:r>
            <a:r>
              <a:rPr lang="ja-JP" altLang="en-US" dirty="0"/>
              <a:t>⇒ボヤキ</a:t>
            </a:r>
            <a:r>
              <a:rPr lang="en-US" altLang="ja-JP" dirty="0"/>
              <a:t>BOX</a:t>
            </a:r>
            <a:r>
              <a:rPr lang="ja-JP" altLang="en-US" dirty="0"/>
              <a:t>、</a:t>
            </a:r>
            <a:r>
              <a:rPr lang="en-US" altLang="ja-JP" dirty="0"/>
              <a:t>Google</a:t>
            </a:r>
            <a:r>
              <a:rPr lang="ja-JP" altLang="en-US" dirty="0"/>
              <a:t>フォームなど意見を出しやすい環境整備を行う。</a:t>
            </a:r>
            <a:endParaRPr lang="en-US" altLang="ja-JP" dirty="0"/>
          </a:p>
          <a:p>
            <a:r>
              <a:rPr lang="ja-JP" altLang="en-US" dirty="0"/>
              <a:t>②</a:t>
            </a:r>
            <a:r>
              <a:rPr kumimoji="1" lang="ja-JP" altLang="en-US" dirty="0"/>
              <a:t>情報発信⇒ショート動画を作成する。</a:t>
            </a:r>
            <a:endParaRPr kumimoji="1" lang="en-US" altLang="ja-JP" dirty="0"/>
          </a:p>
          <a:p>
            <a:r>
              <a:rPr kumimoji="1" lang="ja-JP" altLang="en-US" dirty="0"/>
              <a:t>③</a:t>
            </a:r>
            <a:r>
              <a:rPr lang="ja-JP" altLang="en-US" dirty="0"/>
              <a:t>組合員間の交流⇒</a:t>
            </a:r>
            <a:r>
              <a:rPr lang="en-US" altLang="ja-JP" dirty="0"/>
              <a:t>MBTI</a:t>
            </a:r>
            <a:r>
              <a:rPr lang="ja-JP" altLang="en-US" dirty="0"/>
              <a:t>診断などを活用したグループでの交流、異なる立場の人を組み合わせて、共有・意見交換をしてもらう。ボードゲームのレンタル、イベントなどで交流を深めてもらう。</a:t>
            </a:r>
            <a:endParaRPr kumimoji="1" lang="ja-JP" altLang="en-US" dirty="0"/>
          </a:p>
        </p:txBody>
      </p:sp>
      <p:sp>
        <p:nvSpPr>
          <p:cNvPr id="13" name="テキスト ボックス 12">
            <a:extLst>
              <a:ext uri="{FF2B5EF4-FFF2-40B4-BE49-F238E27FC236}">
                <a16:creationId xmlns:a16="http://schemas.microsoft.com/office/drawing/2014/main" id="{893DB9B6-5428-2B7C-DBFE-62CFAEC398FC}"/>
              </a:ext>
            </a:extLst>
          </p:cNvPr>
          <p:cNvSpPr txBox="1"/>
          <p:nvPr/>
        </p:nvSpPr>
        <p:spPr>
          <a:xfrm>
            <a:off x="247760" y="1930907"/>
            <a:ext cx="3926459" cy="1754326"/>
          </a:xfrm>
          <a:prstGeom prst="rect">
            <a:avLst/>
          </a:prstGeom>
          <a:noFill/>
        </p:spPr>
        <p:txBody>
          <a:bodyPr wrap="square">
            <a:spAutoFit/>
          </a:bodyPr>
          <a:lstStyle/>
          <a:p>
            <a:r>
              <a:rPr kumimoji="1" lang="ja-JP" altLang="en-US" dirty="0"/>
              <a:t>①潜在的な意見を引き出し、改善につなげていく。</a:t>
            </a:r>
            <a:endParaRPr lang="en-US" altLang="ja-JP" dirty="0"/>
          </a:p>
          <a:p>
            <a:r>
              <a:rPr kumimoji="1" lang="ja-JP" altLang="en-US" dirty="0"/>
              <a:t>②堅苦しいものではなく、手軽に理解できる情報発信につなげる。</a:t>
            </a:r>
            <a:endParaRPr lang="en-US" altLang="ja-JP" dirty="0"/>
          </a:p>
          <a:p>
            <a:r>
              <a:rPr lang="ja-JP" altLang="en-US" dirty="0"/>
              <a:t>③意見が近い人、遠い人の両方と交流を行うことで関係性の強化につながる。</a:t>
            </a:r>
          </a:p>
        </p:txBody>
      </p:sp>
      <p:sp>
        <p:nvSpPr>
          <p:cNvPr id="4" name="テキスト ボックス 3">
            <a:extLst>
              <a:ext uri="{FF2B5EF4-FFF2-40B4-BE49-F238E27FC236}">
                <a16:creationId xmlns:a16="http://schemas.microsoft.com/office/drawing/2014/main" id="{59AC023A-17FD-7791-BE62-D92563B48486}"/>
              </a:ext>
            </a:extLst>
          </p:cNvPr>
          <p:cNvSpPr txBox="1"/>
          <p:nvPr/>
        </p:nvSpPr>
        <p:spPr>
          <a:xfrm>
            <a:off x="5209762" y="2701406"/>
            <a:ext cx="4475480" cy="1200329"/>
          </a:xfrm>
          <a:prstGeom prst="rect">
            <a:avLst/>
          </a:prstGeom>
          <a:noFill/>
        </p:spPr>
        <p:txBody>
          <a:bodyPr wrap="square" rtlCol="0">
            <a:spAutoFit/>
          </a:bodyPr>
          <a:lstStyle/>
          <a:p>
            <a:r>
              <a:rPr lang="ja-JP" altLang="en-US" dirty="0"/>
              <a:t>交流でつなぐ組合員の輪</a:t>
            </a:r>
            <a:endParaRPr lang="en-US" altLang="ja-JP" dirty="0"/>
          </a:p>
          <a:p>
            <a:r>
              <a:rPr kumimoji="1" lang="ja-JP" altLang="en-US" dirty="0"/>
              <a:t>逃さずに聴く組合員の声</a:t>
            </a:r>
            <a:endParaRPr kumimoji="1" lang="en-US" altLang="ja-JP" dirty="0"/>
          </a:p>
          <a:p>
            <a:r>
              <a:rPr lang="ja-JP" altLang="en-US" dirty="0"/>
              <a:t>情報発信で創る組合員の安心</a:t>
            </a:r>
            <a:endParaRPr lang="en-US" altLang="ja-JP" dirty="0"/>
          </a:p>
          <a:p>
            <a:r>
              <a:rPr lang="ja-JP" altLang="en-US" dirty="0"/>
              <a:t>を達成するため。</a:t>
            </a:r>
            <a:endParaRPr kumimoji="1" lang="ja-JP" altLang="en-US" dirty="0"/>
          </a:p>
        </p:txBody>
      </p:sp>
      <p:sp>
        <p:nvSpPr>
          <p:cNvPr id="15" name="テキスト ボックス 14">
            <a:extLst>
              <a:ext uri="{FF2B5EF4-FFF2-40B4-BE49-F238E27FC236}">
                <a16:creationId xmlns:a16="http://schemas.microsoft.com/office/drawing/2014/main" id="{36A65475-EF0E-2ED9-D88B-EDF028006912}"/>
              </a:ext>
            </a:extLst>
          </p:cNvPr>
          <p:cNvSpPr txBox="1"/>
          <p:nvPr/>
        </p:nvSpPr>
        <p:spPr>
          <a:xfrm>
            <a:off x="154650" y="4417366"/>
            <a:ext cx="3689504" cy="2308324"/>
          </a:xfrm>
          <a:prstGeom prst="rect">
            <a:avLst/>
          </a:prstGeom>
          <a:noFill/>
        </p:spPr>
        <p:txBody>
          <a:bodyPr wrap="square">
            <a:spAutoFit/>
          </a:bodyPr>
          <a:lstStyle/>
          <a:p>
            <a:r>
              <a:rPr lang="ja-JP" altLang="en-US" dirty="0"/>
              <a:t>まず、ボヤキ</a:t>
            </a:r>
            <a:r>
              <a:rPr lang="en-US" altLang="ja-JP" dirty="0"/>
              <a:t>BOX</a:t>
            </a:r>
            <a:r>
              <a:rPr lang="ja-JP" altLang="en-US" dirty="0"/>
              <a:t>、</a:t>
            </a:r>
            <a:r>
              <a:rPr lang="en-US" altLang="ja-JP" dirty="0"/>
              <a:t>Google</a:t>
            </a:r>
            <a:r>
              <a:rPr lang="ja-JP" altLang="en-US" dirty="0"/>
              <a:t>フォーム、ボードゲームなどの整備を行う。</a:t>
            </a:r>
            <a:endParaRPr lang="en-US" altLang="ja-JP" dirty="0"/>
          </a:p>
          <a:p>
            <a:r>
              <a:rPr lang="ja-JP" altLang="en-US" dirty="0"/>
              <a:t>意見交換の場、交流の場を設けて、双方から意見を抽出していく。</a:t>
            </a:r>
            <a:endParaRPr lang="en-US" altLang="ja-JP" dirty="0"/>
          </a:p>
          <a:p>
            <a:r>
              <a:rPr lang="ja-JP" altLang="en-US" dirty="0"/>
              <a:t>集めて意見をもとに協議を行い、わかりやすいショート動画にまとめる。</a:t>
            </a:r>
            <a:endParaRPr lang="en-US" altLang="ja-JP" dirty="0"/>
          </a:p>
          <a:p>
            <a:r>
              <a:rPr lang="ja-JP" altLang="en-US" dirty="0"/>
              <a:t>発信してまた、意見を集めるという形で好循環で回していく。</a:t>
            </a:r>
            <a:endParaRPr lang="en-US" altLang="ja-JP" dirty="0"/>
          </a:p>
        </p:txBody>
      </p:sp>
    </p:spTree>
    <p:extLst>
      <p:ext uri="{BB962C8B-B14F-4D97-AF65-F5344CB8AC3E}">
        <p14:creationId xmlns:p14="http://schemas.microsoft.com/office/powerpoint/2010/main" val="2497665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2A6F90-5481-8DB6-1AD9-7EE2FD442C58}"/>
            </a:ext>
          </a:extLst>
        </p:cNvPr>
        <p:cNvGrpSpPr/>
        <p:nvPr/>
      </p:nvGrpSpPr>
      <p:grpSpPr>
        <a:xfrm>
          <a:off x="0" y="0"/>
          <a:ext cx="0" cy="0"/>
          <a:chOff x="0" y="0"/>
          <a:chExt cx="0" cy="0"/>
        </a:xfrm>
      </p:grpSpPr>
      <p:sp>
        <p:nvSpPr>
          <p:cNvPr id="35843" name="Text Box 3">
            <a:extLst>
              <a:ext uri="{FF2B5EF4-FFF2-40B4-BE49-F238E27FC236}">
                <a16:creationId xmlns:a16="http://schemas.microsoft.com/office/drawing/2014/main" id="{00A146C2-F9CE-05D5-C3A3-4F8BD7841F68}"/>
              </a:ext>
            </a:extLst>
          </p:cNvPr>
          <p:cNvSpPr txBox="1">
            <a:spLocks noChangeArrowheads="1"/>
          </p:cNvSpPr>
          <p:nvPr/>
        </p:nvSpPr>
        <p:spPr bwMode="auto">
          <a:xfrm>
            <a:off x="200025" y="1268760"/>
            <a:ext cx="9759950" cy="4897437"/>
          </a:xfrm>
          <a:prstGeom prst="rect">
            <a:avLst/>
          </a:prstGeom>
          <a:noFill/>
          <a:ln w="9525">
            <a:noFill/>
            <a:miter lim="800000"/>
            <a:headEnd/>
            <a:tailEnd/>
          </a:ln>
        </p:spPr>
        <p:txBody>
          <a:bodyPr/>
          <a:lstStyle/>
          <a:p>
            <a:pPr lvl="0">
              <a:defRPr/>
            </a:pPr>
            <a:r>
              <a:rPr lang="ja-JP" altLang="en-US" sz="2200" dirty="0">
                <a:solidFill>
                  <a:prstClr val="black"/>
                </a:solidFill>
                <a:latin typeface="HG丸ｺﾞｼｯｸM-PRO" panose="020F0600000000000000" pitchFamily="50" charset="-128"/>
                <a:ea typeface="HG丸ｺﾞｼｯｸM-PRO" panose="020F0600000000000000" pitchFamily="50" charset="-128"/>
              </a:rPr>
              <a:t>☑</a:t>
            </a:r>
            <a:r>
              <a:rPr lang="en-US" altLang="ja-JP" sz="2200" dirty="0">
                <a:solidFill>
                  <a:prstClr val="black"/>
                </a:solidFill>
                <a:latin typeface="HG丸ｺﾞｼｯｸM-PRO" panose="020F0600000000000000" pitchFamily="50" charset="-128"/>
                <a:ea typeface="HG丸ｺﾞｼｯｸM-PRO" panose="020F0600000000000000" pitchFamily="50" charset="-128"/>
              </a:rPr>
              <a:t>Phase3</a:t>
            </a:r>
            <a:r>
              <a:rPr lang="ja-JP" altLang="en-US" sz="2200" dirty="0">
                <a:solidFill>
                  <a:prstClr val="black"/>
                </a:solidFill>
                <a:latin typeface="HG丸ｺﾞｼｯｸM-PRO" panose="020F0600000000000000" pitchFamily="50" charset="-128"/>
                <a:ea typeface="HG丸ｺﾞｼｯｸM-PRO" panose="020F0600000000000000" pitchFamily="50" charset="-128"/>
              </a:rPr>
              <a:t>　</a:t>
            </a:r>
            <a:r>
              <a:rPr lang="en-US" altLang="ja-JP" sz="2200" dirty="0">
                <a:solidFill>
                  <a:prstClr val="black"/>
                </a:solidFill>
                <a:latin typeface="HG丸ｺﾞｼｯｸM-PRO" panose="020F0600000000000000" pitchFamily="50" charset="-128"/>
                <a:ea typeface="HG丸ｺﾞｼｯｸM-PRO" panose="020F0600000000000000" pitchFamily="50" charset="-128"/>
              </a:rPr>
              <a:t>2025</a:t>
            </a:r>
            <a:r>
              <a:rPr lang="ja-JP" altLang="en-US" sz="2200" dirty="0">
                <a:solidFill>
                  <a:prstClr val="black"/>
                </a:solidFill>
                <a:latin typeface="HG丸ｺﾞｼｯｸM-PRO" panose="020F0600000000000000" pitchFamily="50" charset="-128"/>
                <a:ea typeface="HG丸ｺﾞｼｯｸM-PRO" panose="020F0600000000000000" pitchFamily="50" charset="-128"/>
              </a:rPr>
              <a:t>年</a:t>
            </a:r>
            <a:r>
              <a:rPr lang="en-US" altLang="ja-JP" sz="2200" dirty="0">
                <a:solidFill>
                  <a:prstClr val="black"/>
                </a:solidFill>
                <a:latin typeface="HG丸ｺﾞｼｯｸM-PRO" panose="020F0600000000000000" pitchFamily="50" charset="-128"/>
                <a:ea typeface="HG丸ｺﾞｼｯｸM-PRO" panose="020F0600000000000000" pitchFamily="50" charset="-128"/>
              </a:rPr>
              <a:t>6</a:t>
            </a:r>
            <a:r>
              <a:rPr lang="ja-JP" altLang="en-US" sz="2200" dirty="0">
                <a:solidFill>
                  <a:prstClr val="black"/>
                </a:solidFill>
                <a:latin typeface="HG丸ｺﾞｼｯｸM-PRO" panose="020F0600000000000000" pitchFamily="50" charset="-128"/>
                <a:ea typeface="HG丸ｺﾞｼｯｸM-PRO" panose="020F0600000000000000" pitchFamily="50" charset="-128"/>
              </a:rPr>
              <a:t>月</a:t>
            </a:r>
            <a:r>
              <a:rPr lang="en-US" altLang="ja-JP" sz="2200" dirty="0">
                <a:solidFill>
                  <a:prstClr val="black"/>
                </a:solidFill>
                <a:latin typeface="HG丸ｺﾞｼｯｸM-PRO" panose="020F0600000000000000" pitchFamily="50" charset="-128"/>
                <a:ea typeface="HG丸ｺﾞｼｯｸM-PRO" panose="020F0600000000000000" pitchFamily="50" charset="-128"/>
              </a:rPr>
              <a:t>27</a:t>
            </a:r>
            <a:r>
              <a:rPr lang="ja-JP" altLang="en-US" sz="2200" dirty="0">
                <a:solidFill>
                  <a:prstClr val="black"/>
                </a:solidFill>
                <a:latin typeface="HG丸ｺﾞｼｯｸM-PRO" panose="020F0600000000000000" pitchFamily="50" charset="-128"/>
                <a:ea typeface="HG丸ｺﾞｼｯｸM-PRO" panose="020F0600000000000000" pitchFamily="50" charset="-128"/>
              </a:rPr>
              <a:t>日</a:t>
            </a:r>
            <a:endParaRPr lang="en-US" altLang="ja-JP" sz="2200" dirty="0">
              <a:solidFill>
                <a:prstClr val="black"/>
              </a:solidFill>
              <a:latin typeface="HG丸ｺﾞｼｯｸM-PRO" panose="020F0600000000000000" pitchFamily="50" charset="-128"/>
              <a:ea typeface="HG丸ｺﾞｼｯｸM-PRO" panose="020F0600000000000000" pitchFamily="50" charset="-128"/>
            </a:endParaRPr>
          </a:p>
          <a:p>
            <a:pPr lvl="0">
              <a:defRPr/>
            </a:pPr>
            <a:endParaRPr lang="en-US" altLang="ja-JP" sz="22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2200" dirty="0">
                <a:solidFill>
                  <a:prstClr val="black"/>
                </a:solidFill>
                <a:latin typeface="HG丸ｺﾞｼｯｸM-PRO" panose="020F0600000000000000" pitchFamily="50" charset="-128"/>
                <a:ea typeface="HG丸ｺﾞｼｯｸM-PRO" panose="020F0600000000000000" pitchFamily="50" charset="-128"/>
              </a:rPr>
              <a:t>　</a:t>
            </a:r>
            <a:r>
              <a:rPr lang="ja-JP" altLang="en-US" sz="2200" dirty="0">
                <a:latin typeface="HG丸ｺﾞｼｯｸM-PRO" panose="020F0600000000000000" pitchFamily="50" charset="-128"/>
                <a:ea typeface="HG丸ｺﾞｼｯｸM-PRO" panose="020F0600000000000000" pitchFamily="50" charset="-128"/>
              </a:rPr>
              <a:t>└起爆剤となる活動案をまとめる＋スキル</a:t>
            </a:r>
            <a:endParaRPr lang="en-US" altLang="ja-JP" sz="2200"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lang="ja-JP" altLang="en-US" sz="2200" dirty="0">
                <a:solidFill>
                  <a:srgbClr val="000000"/>
                </a:solidFill>
                <a:latin typeface="HG丸ｺﾞｼｯｸM-PRO" panose="020F0600000000000000" pitchFamily="50" charset="-128"/>
                <a:ea typeface="HG丸ｺﾞｼｯｸM-PRO" panose="020F0600000000000000" pitchFamily="50" charset="-128"/>
              </a:rPr>
              <a:t>①</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年ありたい組合を実現するための取り組み案を</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en-US" altLang="ja-JP" sz="22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n-cs"/>
              </a:rPr>
              <a:t>4MAT</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に記入してくる</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②</a:t>
            </a:r>
            <a:r>
              <a:rPr lang="en-US" altLang="ja-JP" sz="2200" dirty="0">
                <a:solidFill>
                  <a:srgbClr val="000000"/>
                </a:solidFill>
                <a:latin typeface="HG丸ｺﾞｼｯｸM-PRO" panose="020F0600000000000000" pitchFamily="50" charset="-128"/>
                <a:ea typeface="HG丸ｺﾞｼｯｸM-PRO" panose="020F0600000000000000" pitchFamily="50" charset="-128"/>
              </a:rPr>
              <a:t>Phase</a:t>
            </a:r>
            <a:r>
              <a:rPr lang="ja-JP" altLang="en-US" sz="2200" dirty="0">
                <a:solidFill>
                  <a:srgbClr val="000000"/>
                </a:solidFill>
                <a:latin typeface="HG丸ｺﾞｼｯｸM-PRO" panose="020F0600000000000000" pitchFamily="50" charset="-128"/>
                <a:ea typeface="HG丸ｺﾞｼｯｸM-PRO" panose="020F0600000000000000" pitchFamily="50" charset="-128"/>
              </a:rPr>
              <a:t>①～③のレジメを振り返り、気づきや得た内容を復習する</a:t>
            </a: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lvl="0">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Final</a:t>
            </a: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Phase</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は“</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4MAT</a:t>
            </a: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にまとめた取り組み案を</a:t>
            </a:r>
            <a:r>
              <a:rPr lang="en-US" altLang="ja-JP" sz="2200" dirty="0">
                <a:solidFill>
                  <a:srgbClr val="000000"/>
                </a:solidFill>
                <a:latin typeface="HG丸ｺﾞｼｯｸM-PRO" panose="020F0600000000000000" pitchFamily="50" charset="-128"/>
                <a:ea typeface="HG丸ｺﾞｼｯｸM-PRO" panose="020F0600000000000000" pitchFamily="50" charset="-128"/>
              </a:rPr>
              <a:t>1</a:t>
            </a:r>
            <a:r>
              <a:rPr lang="ja-JP" altLang="en-US" sz="2200" dirty="0">
                <a:solidFill>
                  <a:srgbClr val="000000"/>
                </a:solidFill>
                <a:latin typeface="HG丸ｺﾞｼｯｸM-PRO" panose="020F0600000000000000" pitchFamily="50" charset="-128"/>
                <a:ea typeface="HG丸ｺﾞｼｯｸM-PRO" panose="020F0600000000000000" pitchFamily="50" charset="-128"/>
              </a:rPr>
              <a:t>人ひとり</a:t>
            </a: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lvl="0">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“全力”でプレゼンテーション（発表）していきます！</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9458" name="タイトル 1">
            <a:extLst>
              <a:ext uri="{FF2B5EF4-FFF2-40B4-BE49-F238E27FC236}">
                <a16:creationId xmlns:a16="http://schemas.microsoft.com/office/drawing/2014/main" id="{4EEAB1BC-2DCE-7608-E730-B6FBEC29AE37}"/>
              </a:ext>
            </a:extLst>
          </p:cNvPr>
          <p:cNvSpPr>
            <a:spLocks/>
          </p:cNvSpPr>
          <p:nvPr/>
        </p:nvSpPr>
        <p:spPr bwMode="auto">
          <a:xfrm>
            <a:off x="200025" y="562769"/>
            <a:ext cx="8137525" cy="561975"/>
          </a:xfrm>
          <a:prstGeom prst="rect">
            <a:avLst/>
          </a:prstGeom>
          <a:noFill/>
          <a:ln w="9525">
            <a:noFill/>
            <a:miter lim="800000"/>
            <a:headEnd/>
            <a:tailEnd/>
          </a:ln>
        </p:spPr>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最終回に向けた</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ホームワーク</a:t>
            </a:r>
          </a:p>
        </p:txBody>
      </p:sp>
      <p:pic>
        <p:nvPicPr>
          <p:cNvPr id="2" name="図 1">
            <a:extLst>
              <a:ext uri="{FF2B5EF4-FFF2-40B4-BE49-F238E27FC236}">
                <a16:creationId xmlns:a16="http://schemas.microsoft.com/office/drawing/2014/main" id="{4CFEECE4-4B9A-C75C-C474-B3B011221C6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2969" y="1556792"/>
            <a:ext cx="1053006" cy="1763552"/>
          </a:xfrm>
          <a:prstGeom prst="rect">
            <a:avLst/>
          </a:prstGeom>
        </p:spPr>
      </p:pic>
    </p:spTree>
    <p:extLst>
      <p:ext uri="{BB962C8B-B14F-4D97-AF65-F5344CB8AC3E}">
        <p14:creationId xmlns:p14="http://schemas.microsoft.com/office/powerpoint/2010/main" val="17145279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tabLst/>
          <a:defRPr kumimoji="1" lang="en-US" altLang="ja-JP" sz="28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tabLst/>
          <a:defRPr kumimoji="1" lang="en-US" altLang="ja-JP" sz="28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765</Words>
  <Application>Microsoft Office PowerPoint</Application>
  <PresentationFormat>A4 210 x 297 mm</PresentationFormat>
  <Paragraphs>99</Paragraphs>
  <Slides>4</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4</vt:i4>
      </vt:variant>
    </vt:vector>
  </HeadingPairs>
  <TitlesOfParts>
    <vt:vector size="14" baseType="lpstr">
      <vt:lpstr>HG丸ｺﾞｼｯｸM-PRO</vt:lpstr>
      <vt:lpstr>Arial</vt:lpstr>
      <vt:lpstr>Calibri</vt:lpstr>
      <vt:lpstr>Consolas</vt:lpstr>
      <vt:lpstr>Tahoma</vt:lpstr>
      <vt:lpstr>Times New Roman</vt:lpstr>
      <vt:lpstr>Verdana</vt:lpstr>
      <vt:lpstr>Wingdings</vt:lpstr>
      <vt:lpstr>Office テーマ</vt:lpstr>
      <vt:lpstr>Blends</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ZZ426536</cp:lastModifiedBy>
  <cp:revision>3</cp:revision>
  <dcterms:modified xsi:type="dcterms:W3CDTF">2025-07-31T00:00:13Z</dcterms:modified>
</cp:coreProperties>
</file>