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73" r:id="rId2"/>
  </p:sldMasterIdLst>
  <p:notesMasterIdLst>
    <p:notesMasterId r:id="rId7"/>
  </p:notesMasterIdLst>
  <p:handoutMasterIdLst>
    <p:handoutMasterId r:id="rId8"/>
  </p:handoutMasterIdLst>
  <p:sldIdLst>
    <p:sldId id="487" r:id="rId3"/>
    <p:sldId id="4062" r:id="rId4"/>
    <p:sldId id="4063" r:id="rId5"/>
    <p:sldId id="4065" r:id="rId6"/>
  </p:sldIdLst>
  <p:sldSz cx="9906000" cy="6858000" type="A4"/>
  <p:notesSz cx="6735763" cy="9866313"/>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union13" initials="j" lastIdx="1" clrIdx="0">
    <p:extLst>
      <p:ext uri="{19B8F6BF-5375-455C-9EA6-DF929625EA0E}">
        <p15:presenceInfo xmlns:p15="http://schemas.microsoft.com/office/powerpoint/2012/main" userId="junion13" providerId="None"/>
      </p:ext>
    </p:extLst>
  </p:cmAuthor>
  <p:cmAuthor id="2" name="13 junion" initials="1j" lastIdx="2" clrIdx="1">
    <p:extLst>
      <p:ext uri="{19B8F6BF-5375-455C-9EA6-DF929625EA0E}">
        <p15:presenceInfo xmlns:p15="http://schemas.microsoft.com/office/powerpoint/2012/main" userId="13 junion"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66"/>
    <a:srgbClr val="F85D3E"/>
    <a:srgbClr val="F55F41"/>
    <a:srgbClr val="F69240"/>
    <a:srgbClr val="FF3300"/>
    <a:srgbClr val="FF6600"/>
    <a:srgbClr val="808000"/>
    <a:srgbClr val="99CC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A285EF7-561C-455F-BFD9-9581C1E6221D}" v="700" dt="2025-08-01T21:22:11.645"/>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69" autoAdjust="0"/>
    <p:restoredTop sz="95000" autoAdjust="0"/>
  </p:normalViewPr>
  <p:slideViewPr>
    <p:cSldViewPr>
      <p:cViewPr varScale="1">
        <p:scale>
          <a:sx n="110" d="100"/>
          <a:sy n="110" d="100"/>
        </p:scale>
        <p:origin x="1386" y="144"/>
      </p:cViewPr>
      <p:guideLst>
        <p:guide orient="horz" pos="2160"/>
        <p:guide pos="312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1243"/>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notesMaster" Target="notesMasters/notesMaster1.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viewProps" Target="viewProps.xml"/><Relationship Id="rId5" Type="http://schemas.openxmlformats.org/officeDocument/2006/relationships/slide" Target="slides/slide3.xml"/><Relationship Id="rId15" Type="http://schemas.microsoft.com/office/2015/10/relationships/revisionInfo" Target="revisionInfo.xml"/><Relationship Id="rId10"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commentAuthors" Target="commentAuthors.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笙太 勝又" userId="dfb74f1dcc90b0a0" providerId="LiveId" clId="{8A285EF7-561C-455F-BFD9-9581C1E6221D}"/>
    <pc:docChg chg="modSld">
      <pc:chgData name="笙太 勝又" userId="dfb74f1dcc90b0a0" providerId="LiveId" clId="{8A285EF7-561C-455F-BFD9-9581C1E6221D}" dt="2025-08-01T21:22:11.645" v="3751"/>
      <pc:docMkLst>
        <pc:docMk/>
      </pc:docMkLst>
      <pc:sldChg chg="addSp modSp mod">
        <pc:chgData name="笙太 勝又" userId="dfb74f1dcc90b0a0" providerId="LiveId" clId="{8A285EF7-561C-455F-BFD9-9581C1E6221D}" dt="2025-08-01T21:22:11.645" v="3751"/>
        <pc:sldMkLst>
          <pc:docMk/>
          <pc:sldMk cId="2497665737" sldId="4063"/>
        </pc:sldMkLst>
        <pc:spChg chg="mod">
          <ac:chgData name="笙太 勝又" userId="dfb74f1dcc90b0a0" providerId="LiveId" clId="{8A285EF7-561C-455F-BFD9-9581C1E6221D}" dt="2025-08-01T21:06:41.035" v="1364"/>
          <ac:spMkLst>
            <pc:docMk/>
            <pc:sldMk cId="2497665737" sldId="4063"/>
            <ac:spMk id="4" creationId="{25120FCF-A9CE-454E-5012-5FAD6B6E630C}"/>
          </ac:spMkLst>
        </pc:spChg>
        <pc:spChg chg="mod">
          <ac:chgData name="笙太 勝又" userId="dfb74f1dcc90b0a0" providerId="LiveId" clId="{8A285EF7-561C-455F-BFD9-9581C1E6221D}" dt="2025-08-01T21:01:40.989" v="739"/>
          <ac:spMkLst>
            <pc:docMk/>
            <pc:sldMk cId="2497665737" sldId="4063"/>
            <ac:spMk id="14" creationId="{8B8AD863-AA24-41F6-3E4F-756D78B44E8D}"/>
          </ac:spMkLst>
        </pc:spChg>
        <pc:spChg chg="mod">
          <ac:chgData name="笙太 勝又" userId="dfb74f1dcc90b0a0" providerId="LiveId" clId="{8A285EF7-561C-455F-BFD9-9581C1E6221D}" dt="2025-08-01T20:56:26.411" v="3" actId="14100"/>
          <ac:spMkLst>
            <pc:docMk/>
            <pc:sldMk cId="2497665737" sldId="4063"/>
            <ac:spMk id="16" creationId="{1E4A5985-01B2-4C84-3810-CC16967A64DF}"/>
          </ac:spMkLst>
        </pc:spChg>
        <pc:spChg chg="mod">
          <ac:chgData name="笙太 勝又" userId="dfb74f1dcc90b0a0" providerId="LiveId" clId="{8A285EF7-561C-455F-BFD9-9581C1E6221D}" dt="2025-08-01T21:14:51.939" v="2375" actId="20577"/>
          <ac:spMkLst>
            <pc:docMk/>
            <pc:sldMk cId="2497665737" sldId="4063"/>
            <ac:spMk id="22" creationId="{D11CA5E1-5626-BF9B-1C09-4A89DF1467AD}"/>
          </ac:spMkLst>
        </pc:spChg>
        <pc:spChg chg="add mod">
          <ac:chgData name="笙太 勝又" userId="dfb74f1dcc90b0a0" providerId="LiveId" clId="{8A285EF7-561C-455F-BFD9-9581C1E6221D}" dt="2025-08-01T21:22:11.645" v="3751"/>
          <ac:spMkLst>
            <pc:docMk/>
            <pc:sldMk cId="2497665737" sldId="4063"/>
            <ac:spMk id="39" creationId="{0DCE154C-778E-9982-17A4-6937EC9F4219}"/>
          </ac:spMkLst>
        </pc:spChg>
        <pc:cxnChg chg="mod">
          <ac:chgData name="笙太 勝又" userId="dfb74f1dcc90b0a0" providerId="LiveId" clId="{8A285EF7-561C-455F-BFD9-9581C1E6221D}" dt="2025-08-01T20:56:26.411" v="3" actId="14100"/>
          <ac:cxnSpMkLst>
            <pc:docMk/>
            <pc:sldMk cId="2497665737" sldId="4063"/>
            <ac:cxnSpMk id="17" creationId="{D5BE628F-C303-1DB5-37F0-380642410A15}"/>
          </ac:cxnSpMkLst>
        </pc:cxnChg>
        <pc:cxnChg chg="mod">
          <ac:chgData name="笙太 勝又" userId="dfb74f1dcc90b0a0" providerId="LiveId" clId="{8A285EF7-561C-455F-BFD9-9581C1E6221D}" dt="2025-08-01T20:56:26.411" v="3" actId="14100"/>
          <ac:cxnSpMkLst>
            <pc:docMk/>
            <pc:sldMk cId="2497665737" sldId="4063"/>
            <ac:cxnSpMk id="20" creationId="{F0CB2597-93D8-D1CA-2BE6-A8FF8FE55D65}"/>
          </ac:cxnSpMkLst>
        </pc:cxn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bwMode="auto">
          <a:xfrm>
            <a:off x="0" y="0"/>
            <a:ext cx="2919413" cy="493713"/>
          </a:xfrm>
          <a:prstGeom prst="rect">
            <a:avLst/>
          </a:prstGeom>
          <a:noFill/>
          <a:ln w="9525">
            <a:noFill/>
            <a:miter lim="800000"/>
            <a:headEnd/>
            <a:tailEnd/>
          </a:ln>
        </p:spPr>
        <p:txBody>
          <a:bodyPr vert="horz" wrap="square" lIns="91425" tIns="45712" rIns="91425" bIns="45712" numCol="1" anchor="t" anchorCtr="0" compatLnSpc="1">
            <a:prstTxWarp prst="textNoShape">
              <a:avLst/>
            </a:prstTxWarp>
          </a:bodyPr>
          <a:lstStyle>
            <a:lvl1pPr defTabSz="915059">
              <a:defRPr sz="1200"/>
            </a:lvl1pPr>
          </a:lstStyle>
          <a:p>
            <a:pPr>
              <a:defRPr/>
            </a:pPr>
            <a:endParaRPr lang="en-US" altLang="ja-JP"/>
          </a:p>
        </p:txBody>
      </p:sp>
      <p:sp>
        <p:nvSpPr>
          <p:cNvPr id="39939" name="Rectangle 3"/>
          <p:cNvSpPr>
            <a:spLocks noGrp="1" noChangeArrowheads="1"/>
          </p:cNvSpPr>
          <p:nvPr>
            <p:ph type="dt" sz="quarter" idx="1"/>
          </p:nvPr>
        </p:nvSpPr>
        <p:spPr bwMode="auto">
          <a:xfrm>
            <a:off x="3814763" y="0"/>
            <a:ext cx="2919412" cy="493713"/>
          </a:xfrm>
          <a:prstGeom prst="rect">
            <a:avLst/>
          </a:prstGeom>
          <a:noFill/>
          <a:ln w="9525">
            <a:noFill/>
            <a:miter lim="800000"/>
            <a:headEnd/>
            <a:tailEnd/>
          </a:ln>
        </p:spPr>
        <p:txBody>
          <a:bodyPr vert="horz" wrap="square" lIns="91425" tIns="45712" rIns="91425" bIns="45712" numCol="1" anchor="t" anchorCtr="0" compatLnSpc="1">
            <a:prstTxWarp prst="textNoShape">
              <a:avLst/>
            </a:prstTxWarp>
          </a:bodyPr>
          <a:lstStyle>
            <a:lvl1pPr algn="r" defTabSz="915059">
              <a:defRPr sz="1200"/>
            </a:lvl1pPr>
          </a:lstStyle>
          <a:p>
            <a:pPr>
              <a:defRPr/>
            </a:pPr>
            <a:fld id="{868D91C0-DD4B-45AC-A83A-66ED1E7C2598}" type="datetimeFigureOut">
              <a:rPr lang="ja-JP" altLang="en-US"/>
              <a:pPr>
                <a:defRPr/>
              </a:pPr>
              <a:t>2025/8/1</a:t>
            </a:fld>
            <a:endParaRPr lang="en-US" altLang="ja-JP"/>
          </a:p>
        </p:txBody>
      </p:sp>
      <p:sp>
        <p:nvSpPr>
          <p:cNvPr id="39940" name="Rectangle 4"/>
          <p:cNvSpPr>
            <a:spLocks noGrp="1" noChangeArrowheads="1"/>
          </p:cNvSpPr>
          <p:nvPr>
            <p:ph type="ftr" sz="quarter" idx="2"/>
          </p:nvPr>
        </p:nvSpPr>
        <p:spPr bwMode="auto">
          <a:xfrm>
            <a:off x="0" y="9371013"/>
            <a:ext cx="2919413" cy="493712"/>
          </a:xfrm>
          <a:prstGeom prst="rect">
            <a:avLst/>
          </a:prstGeom>
          <a:noFill/>
          <a:ln w="9525">
            <a:noFill/>
            <a:miter lim="800000"/>
            <a:headEnd/>
            <a:tailEnd/>
          </a:ln>
        </p:spPr>
        <p:txBody>
          <a:bodyPr vert="horz" wrap="square" lIns="91425" tIns="45712" rIns="91425" bIns="45712" numCol="1" anchor="b" anchorCtr="0" compatLnSpc="1">
            <a:prstTxWarp prst="textNoShape">
              <a:avLst/>
            </a:prstTxWarp>
          </a:bodyPr>
          <a:lstStyle>
            <a:lvl1pPr defTabSz="915059">
              <a:defRPr sz="1200"/>
            </a:lvl1pPr>
          </a:lstStyle>
          <a:p>
            <a:pPr>
              <a:defRPr/>
            </a:pPr>
            <a:endParaRPr lang="en-US" altLang="ja-JP"/>
          </a:p>
        </p:txBody>
      </p:sp>
      <p:sp>
        <p:nvSpPr>
          <p:cNvPr id="39941" name="Rectangle 5"/>
          <p:cNvSpPr>
            <a:spLocks noGrp="1" noChangeArrowheads="1"/>
          </p:cNvSpPr>
          <p:nvPr>
            <p:ph type="sldNum" sz="quarter" idx="3"/>
          </p:nvPr>
        </p:nvSpPr>
        <p:spPr bwMode="auto">
          <a:xfrm>
            <a:off x="3814763" y="9371013"/>
            <a:ext cx="2919412" cy="493712"/>
          </a:xfrm>
          <a:prstGeom prst="rect">
            <a:avLst/>
          </a:prstGeom>
          <a:noFill/>
          <a:ln w="9525">
            <a:noFill/>
            <a:miter lim="800000"/>
            <a:headEnd/>
            <a:tailEnd/>
          </a:ln>
        </p:spPr>
        <p:txBody>
          <a:bodyPr vert="horz" wrap="square" lIns="91425" tIns="45712" rIns="91425" bIns="45712" numCol="1" anchor="b" anchorCtr="0" compatLnSpc="1">
            <a:prstTxWarp prst="textNoShape">
              <a:avLst/>
            </a:prstTxWarp>
          </a:bodyPr>
          <a:lstStyle>
            <a:lvl1pPr algn="r" defTabSz="915059">
              <a:defRPr sz="1200"/>
            </a:lvl1pPr>
          </a:lstStyle>
          <a:p>
            <a:pPr>
              <a:defRPr/>
            </a:pPr>
            <a:fld id="{E620B8AE-D95A-4B2B-8AFA-A12492BE3233}" type="slidenum">
              <a:rPr lang="ja-JP" altLang="en-US"/>
              <a:pPr>
                <a:defRPr/>
              </a:pPr>
              <a:t>‹#›</a:t>
            </a:fld>
            <a:endParaRPr lang="en-US" altLang="ja-JP"/>
          </a:p>
        </p:txBody>
      </p:sp>
    </p:spTree>
    <p:extLst>
      <p:ext uri="{BB962C8B-B14F-4D97-AF65-F5344CB8AC3E}">
        <p14:creationId xmlns:p14="http://schemas.microsoft.com/office/powerpoint/2010/main" val="33019623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bwMode="auto">
          <a:xfrm>
            <a:off x="0" y="0"/>
            <a:ext cx="2919413" cy="493713"/>
          </a:xfrm>
          <a:prstGeom prst="rect">
            <a:avLst/>
          </a:prstGeom>
          <a:noFill/>
          <a:ln w="9525">
            <a:noFill/>
            <a:miter lim="800000"/>
            <a:headEnd/>
            <a:tailEnd/>
          </a:ln>
        </p:spPr>
        <p:txBody>
          <a:bodyPr vert="horz" wrap="square" lIns="91389" tIns="45694" rIns="91389" bIns="45694" numCol="1" anchor="t" anchorCtr="0" compatLnSpc="1">
            <a:prstTxWarp prst="textNoShape">
              <a:avLst/>
            </a:prstTxWarp>
          </a:bodyPr>
          <a:lstStyle>
            <a:lvl1pPr defTabSz="915059">
              <a:defRPr sz="1200">
                <a:latin typeface="Calibri" pitchFamily="34" charset="0"/>
              </a:defRPr>
            </a:lvl1pPr>
          </a:lstStyle>
          <a:p>
            <a:pPr>
              <a:defRPr/>
            </a:pPr>
            <a:endParaRPr lang="ja-JP" altLang="en-US"/>
          </a:p>
        </p:txBody>
      </p:sp>
      <p:sp>
        <p:nvSpPr>
          <p:cNvPr id="3" name="日付プレースホルダ 2"/>
          <p:cNvSpPr>
            <a:spLocks noGrp="1"/>
          </p:cNvSpPr>
          <p:nvPr>
            <p:ph type="dt" idx="1"/>
          </p:nvPr>
        </p:nvSpPr>
        <p:spPr bwMode="auto">
          <a:xfrm>
            <a:off x="3814763" y="0"/>
            <a:ext cx="2919412" cy="493713"/>
          </a:xfrm>
          <a:prstGeom prst="rect">
            <a:avLst/>
          </a:prstGeom>
          <a:noFill/>
          <a:ln w="9525">
            <a:noFill/>
            <a:miter lim="800000"/>
            <a:headEnd/>
            <a:tailEnd/>
          </a:ln>
        </p:spPr>
        <p:txBody>
          <a:bodyPr vert="horz" wrap="square" lIns="91389" tIns="45694" rIns="91389" bIns="45694" numCol="1" anchor="t" anchorCtr="0" compatLnSpc="1">
            <a:prstTxWarp prst="textNoShape">
              <a:avLst/>
            </a:prstTxWarp>
          </a:bodyPr>
          <a:lstStyle>
            <a:lvl1pPr algn="r" defTabSz="915059">
              <a:defRPr sz="1200">
                <a:latin typeface="Calibri" pitchFamily="34" charset="0"/>
              </a:defRPr>
            </a:lvl1pPr>
          </a:lstStyle>
          <a:p>
            <a:pPr>
              <a:defRPr/>
            </a:pPr>
            <a:fld id="{E1A1F4AD-0730-4755-A8A4-F8D4574B4AA6}" type="datetimeFigureOut">
              <a:rPr lang="ja-JP" altLang="en-US"/>
              <a:pPr>
                <a:defRPr/>
              </a:pPr>
              <a:t>2025/8/1</a:t>
            </a:fld>
            <a:endParaRPr lang="en-US" altLang="ja-JP"/>
          </a:p>
        </p:txBody>
      </p:sp>
      <p:sp>
        <p:nvSpPr>
          <p:cNvPr id="4" name="スライド イメージ プレースホルダ 3"/>
          <p:cNvSpPr>
            <a:spLocks noGrp="1" noRot="1" noChangeAspect="1"/>
          </p:cNvSpPr>
          <p:nvPr>
            <p:ph type="sldImg" idx="2"/>
          </p:nvPr>
        </p:nvSpPr>
        <p:spPr>
          <a:xfrm>
            <a:off x="695325" y="739775"/>
            <a:ext cx="5345113" cy="3700463"/>
          </a:xfrm>
          <a:prstGeom prst="rect">
            <a:avLst/>
          </a:prstGeom>
          <a:noFill/>
          <a:ln w="12700">
            <a:solidFill>
              <a:prstClr val="black"/>
            </a:solidFill>
          </a:ln>
        </p:spPr>
        <p:txBody>
          <a:bodyPr vert="horz" lIns="87519" tIns="43759" rIns="87519" bIns="43759" rtlCol="0" anchor="ctr"/>
          <a:lstStyle/>
          <a:p>
            <a:pPr lvl="0"/>
            <a:endParaRPr lang="ja-JP" altLang="en-US" noProof="0"/>
          </a:p>
        </p:txBody>
      </p:sp>
      <p:sp>
        <p:nvSpPr>
          <p:cNvPr id="5" name="ノート プレースホルダ 4"/>
          <p:cNvSpPr>
            <a:spLocks noGrp="1"/>
          </p:cNvSpPr>
          <p:nvPr>
            <p:ph type="body" sz="quarter" idx="3"/>
          </p:nvPr>
        </p:nvSpPr>
        <p:spPr bwMode="auto">
          <a:xfrm>
            <a:off x="673100" y="4686300"/>
            <a:ext cx="5389563" cy="4440238"/>
          </a:xfrm>
          <a:prstGeom prst="rect">
            <a:avLst/>
          </a:prstGeom>
          <a:noFill/>
          <a:ln w="9525">
            <a:noFill/>
            <a:miter lim="800000"/>
            <a:headEnd/>
            <a:tailEnd/>
          </a:ln>
        </p:spPr>
        <p:txBody>
          <a:bodyPr vert="horz" wrap="square" lIns="91389" tIns="45694" rIns="91389" bIns="45694"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 5"/>
          <p:cNvSpPr>
            <a:spLocks noGrp="1"/>
          </p:cNvSpPr>
          <p:nvPr>
            <p:ph type="ftr" sz="quarter" idx="4"/>
          </p:nvPr>
        </p:nvSpPr>
        <p:spPr bwMode="auto">
          <a:xfrm>
            <a:off x="0" y="9371013"/>
            <a:ext cx="2919413" cy="493712"/>
          </a:xfrm>
          <a:prstGeom prst="rect">
            <a:avLst/>
          </a:prstGeom>
          <a:noFill/>
          <a:ln w="9525">
            <a:noFill/>
            <a:miter lim="800000"/>
            <a:headEnd/>
            <a:tailEnd/>
          </a:ln>
        </p:spPr>
        <p:txBody>
          <a:bodyPr vert="horz" wrap="square" lIns="91389" tIns="45694" rIns="91389" bIns="45694" numCol="1" anchor="b" anchorCtr="0" compatLnSpc="1">
            <a:prstTxWarp prst="textNoShape">
              <a:avLst/>
            </a:prstTxWarp>
          </a:bodyPr>
          <a:lstStyle>
            <a:lvl1pPr defTabSz="915059">
              <a:defRPr sz="1200">
                <a:latin typeface="Calibri" pitchFamily="34" charset="0"/>
              </a:defRPr>
            </a:lvl1pPr>
          </a:lstStyle>
          <a:p>
            <a:pPr>
              <a:defRPr/>
            </a:pPr>
            <a:endParaRPr lang="ja-JP" altLang="en-US"/>
          </a:p>
        </p:txBody>
      </p:sp>
      <p:sp>
        <p:nvSpPr>
          <p:cNvPr id="7" name="スライド番号プレースホルダ 6"/>
          <p:cNvSpPr>
            <a:spLocks noGrp="1"/>
          </p:cNvSpPr>
          <p:nvPr>
            <p:ph type="sldNum" sz="quarter" idx="5"/>
          </p:nvPr>
        </p:nvSpPr>
        <p:spPr bwMode="auto">
          <a:xfrm>
            <a:off x="3814763" y="9371013"/>
            <a:ext cx="2919412" cy="493712"/>
          </a:xfrm>
          <a:prstGeom prst="rect">
            <a:avLst/>
          </a:prstGeom>
          <a:noFill/>
          <a:ln w="9525">
            <a:noFill/>
            <a:miter lim="800000"/>
            <a:headEnd/>
            <a:tailEnd/>
          </a:ln>
        </p:spPr>
        <p:txBody>
          <a:bodyPr vert="horz" wrap="square" lIns="91389" tIns="45694" rIns="91389" bIns="45694" numCol="1" anchor="b" anchorCtr="0" compatLnSpc="1">
            <a:prstTxWarp prst="textNoShape">
              <a:avLst/>
            </a:prstTxWarp>
          </a:bodyPr>
          <a:lstStyle>
            <a:lvl1pPr algn="r" defTabSz="915059">
              <a:defRPr sz="1200">
                <a:latin typeface="Calibri" pitchFamily="34" charset="0"/>
              </a:defRPr>
            </a:lvl1pPr>
          </a:lstStyle>
          <a:p>
            <a:pPr>
              <a:defRPr/>
            </a:pPr>
            <a:fld id="{E9414E01-CC12-41B9-8AED-6FC8619148BA}" type="slidenum">
              <a:rPr lang="ja-JP" altLang="en-US"/>
              <a:pPr>
                <a:defRPr/>
              </a:pPr>
              <a:t>‹#›</a:t>
            </a:fld>
            <a:endParaRPr lang="en-US" altLang="ja-JP"/>
          </a:p>
        </p:txBody>
      </p:sp>
    </p:spTree>
    <p:extLst>
      <p:ext uri="{BB962C8B-B14F-4D97-AF65-F5344CB8AC3E}">
        <p14:creationId xmlns:p14="http://schemas.microsoft.com/office/powerpoint/2010/main" val="340326890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 サブタイトルの書式設定</a:t>
            </a:r>
          </a:p>
        </p:txBody>
      </p:sp>
      <p:sp>
        <p:nvSpPr>
          <p:cNvPr id="4" name="日付プレースホルダ 3"/>
          <p:cNvSpPr>
            <a:spLocks noGrp="1"/>
          </p:cNvSpPr>
          <p:nvPr>
            <p:ph type="dt" sz="half" idx="10"/>
          </p:nvPr>
        </p:nvSpPr>
        <p:spPr/>
        <p:txBody>
          <a:bodyPr/>
          <a:lstStyle>
            <a:lvl1pPr>
              <a:defRPr/>
            </a:lvl1pPr>
          </a:lstStyle>
          <a:p>
            <a:pPr>
              <a:defRPr/>
            </a:pPr>
            <a:fld id="{2964FA49-CDFC-4ACC-8D85-8859C91CBCBC}" type="datetime1">
              <a:rPr lang="ja-JP" altLang="en-US" smtClean="0"/>
              <a:t>2025/8/1</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4B8A460B-687B-4A42-825B-502C849A9580}" type="slidenum">
              <a:rPr lang="ja-JP" altLang="en-US"/>
              <a:pPr>
                <a:defRPr/>
              </a:pPr>
              <a:t>‹#›</a:t>
            </a:fld>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780337" y="274639"/>
            <a:ext cx="2414588" cy="5851525"/>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536575" y="274639"/>
            <a:ext cx="7078663" cy="58515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pPr>
              <a:defRPr/>
            </a:pPr>
            <a:fld id="{83EB72AA-0C13-4DB2-8892-81C89A03FEA8}" type="datetime1">
              <a:rPr lang="ja-JP" altLang="en-US" smtClean="0"/>
              <a:t>2025/8/1</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F7CE85C6-A613-471C-98A9-3EE112905946}" type="slidenum">
              <a:rPr lang="ja-JP" altLang="en-US"/>
              <a:pPr>
                <a:defRPr/>
              </a:pPr>
              <a:t>‹#›</a:t>
            </a:fld>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sp>
        <p:nvSpPr>
          <p:cNvPr id="7" name="タイトル 1">
            <a:extLst>
              <a:ext uri="{FF2B5EF4-FFF2-40B4-BE49-F238E27FC236}">
                <a16:creationId xmlns:a16="http://schemas.microsoft.com/office/drawing/2014/main" id="{F8571D88-00EC-417D-81FC-A428987E9A29}"/>
              </a:ext>
            </a:extLst>
          </p:cNvPr>
          <p:cNvSpPr>
            <a:spLocks noGrp="1"/>
          </p:cNvSpPr>
          <p:nvPr>
            <p:ph type="title"/>
          </p:nvPr>
        </p:nvSpPr>
        <p:spPr>
          <a:xfrm>
            <a:off x="116463" y="0"/>
            <a:ext cx="8442457" cy="1143000"/>
          </a:xfrm>
          <a:prstGeom prst="rect">
            <a:avLst/>
          </a:prstGeom>
        </p:spPr>
        <p:txBody>
          <a:bodyPr anchor="b" anchorCtr="0"/>
          <a:lstStyle>
            <a:lvl1pPr>
              <a:defRPr baseline="0">
                <a:solidFill>
                  <a:schemeClr val="bg1"/>
                </a:solidFill>
              </a:defRPr>
            </a:lvl1pPr>
          </a:lstStyle>
          <a:p>
            <a:r>
              <a:rPr lang="ja-JP" altLang="en-US" dirty="0"/>
              <a:t>マスター タイトルの書式設定</a:t>
            </a:r>
          </a:p>
        </p:txBody>
      </p:sp>
    </p:spTree>
    <p:extLst>
      <p:ext uri="{BB962C8B-B14F-4D97-AF65-F5344CB8AC3E}">
        <p14:creationId xmlns:p14="http://schemas.microsoft.com/office/powerpoint/2010/main" val="42093114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4" name="Group 2050">
            <a:extLst>
              <a:ext uri="{FF2B5EF4-FFF2-40B4-BE49-F238E27FC236}">
                <a16:creationId xmlns:a16="http://schemas.microsoft.com/office/drawing/2014/main" id="{CA3EB86D-9CBC-49AD-9253-5F3FCF9CBA17}"/>
              </a:ext>
            </a:extLst>
          </p:cNvPr>
          <p:cNvGrpSpPr>
            <a:grpSpLocks/>
          </p:cNvGrpSpPr>
          <p:nvPr/>
        </p:nvGrpSpPr>
        <p:grpSpPr bwMode="auto">
          <a:xfrm>
            <a:off x="1" y="2438401"/>
            <a:ext cx="9759818" cy="1052513"/>
            <a:chOff x="0" y="1536"/>
            <a:chExt cx="5675" cy="663"/>
          </a:xfrm>
        </p:grpSpPr>
        <p:grpSp>
          <p:nvGrpSpPr>
            <p:cNvPr id="5" name="Group 2051">
              <a:extLst>
                <a:ext uri="{FF2B5EF4-FFF2-40B4-BE49-F238E27FC236}">
                  <a16:creationId xmlns:a16="http://schemas.microsoft.com/office/drawing/2014/main" id="{B2C7E075-C0E8-4C2B-ADB4-208EAEBEA5F3}"/>
                </a:ext>
              </a:extLst>
            </p:cNvPr>
            <p:cNvGrpSpPr>
              <a:grpSpLocks/>
            </p:cNvGrpSpPr>
            <p:nvPr/>
          </p:nvGrpSpPr>
          <p:grpSpPr bwMode="auto">
            <a:xfrm>
              <a:off x="183" y="1604"/>
              <a:ext cx="448" cy="299"/>
              <a:chOff x="720" y="336"/>
              <a:chExt cx="624" cy="432"/>
            </a:xfrm>
          </p:grpSpPr>
          <p:sp>
            <p:nvSpPr>
              <p:cNvPr id="12" name="Rectangle 2052">
                <a:extLst>
                  <a:ext uri="{FF2B5EF4-FFF2-40B4-BE49-F238E27FC236}">
                    <a16:creationId xmlns:a16="http://schemas.microsoft.com/office/drawing/2014/main" id="{BCC197FB-F681-4D48-9920-11083C6FF3C0}"/>
                  </a:ext>
                </a:extLst>
              </p:cNvPr>
              <p:cNvSpPr>
                <a:spLocks noChangeArrowheads="1"/>
              </p:cNvSpPr>
              <p:nvPr/>
            </p:nvSpPr>
            <p:spPr bwMode="auto">
              <a:xfrm>
                <a:off x="720" y="336"/>
                <a:ext cx="384" cy="432"/>
              </a:xfrm>
              <a:prstGeom prst="rect">
                <a:avLst/>
              </a:prstGeom>
              <a:solidFill>
                <a:schemeClr val="fo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1pPr>
                <a:lvl2pPr marL="742950" indent="-28575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2pPr>
                <a:lvl3pPr marL="1143000" indent="-22860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3pPr>
                <a:lvl4pPr marL="1600200" indent="-22860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4pPr>
                <a:lvl5pPr marL="2057400" indent="-22860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9pPr>
              </a:lstStyle>
              <a:p>
                <a:pPr eaLnBrk="1" hangingPunct="1">
                  <a:defRPr/>
                </a:pPr>
                <a:endParaRPr lang="ja-JP" altLang="en-US" sz="2800"/>
              </a:p>
            </p:txBody>
          </p:sp>
          <p:sp>
            <p:nvSpPr>
              <p:cNvPr id="13" name="Rectangle 2053">
                <a:extLst>
                  <a:ext uri="{FF2B5EF4-FFF2-40B4-BE49-F238E27FC236}">
                    <a16:creationId xmlns:a16="http://schemas.microsoft.com/office/drawing/2014/main" id="{616AD924-C1A8-4659-945F-0A01E7BDE5D4}"/>
                  </a:ext>
                </a:extLst>
              </p:cNvPr>
              <p:cNvSpPr>
                <a:spLocks noChangeArrowheads="1"/>
              </p:cNvSpPr>
              <p:nvPr/>
            </p:nvSpPr>
            <p:spPr bwMode="auto">
              <a:xfrm>
                <a:off x="1056" y="336"/>
                <a:ext cx="288" cy="432"/>
              </a:xfrm>
              <a:prstGeom prst="rect">
                <a:avLst/>
              </a:pr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1pPr>
                <a:lvl2pPr marL="742950" indent="-28575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2pPr>
                <a:lvl3pPr marL="1143000" indent="-22860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3pPr>
                <a:lvl4pPr marL="1600200" indent="-22860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4pPr>
                <a:lvl5pPr marL="2057400" indent="-22860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9pPr>
              </a:lstStyle>
              <a:p>
                <a:pPr eaLnBrk="1" hangingPunct="1">
                  <a:defRPr/>
                </a:pPr>
                <a:endParaRPr lang="ja-JP" altLang="en-US" sz="2800"/>
              </a:p>
            </p:txBody>
          </p:sp>
        </p:grpSp>
        <p:grpSp>
          <p:nvGrpSpPr>
            <p:cNvPr id="6" name="Group 2054">
              <a:extLst>
                <a:ext uri="{FF2B5EF4-FFF2-40B4-BE49-F238E27FC236}">
                  <a16:creationId xmlns:a16="http://schemas.microsoft.com/office/drawing/2014/main" id="{777C2150-204F-451E-A48D-9535F639A6AB}"/>
                </a:ext>
              </a:extLst>
            </p:cNvPr>
            <p:cNvGrpSpPr>
              <a:grpSpLocks/>
            </p:cNvGrpSpPr>
            <p:nvPr/>
          </p:nvGrpSpPr>
          <p:grpSpPr bwMode="auto">
            <a:xfrm>
              <a:off x="261" y="1870"/>
              <a:ext cx="465" cy="299"/>
              <a:chOff x="912" y="2640"/>
              <a:chExt cx="672" cy="432"/>
            </a:xfrm>
          </p:grpSpPr>
          <p:sp>
            <p:nvSpPr>
              <p:cNvPr id="10" name="Rectangle 2055">
                <a:extLst>
                  <a:ext uri="{FF2B5EF4-FFF2-40B4-BE49-F238E27FC236}">
                    <a16:creationId xmlns:a16="http://schemas.microsoft.com/office/drawing/2014/main" id="{4CA50056-96CE-47E9-8B6F-59B2480AAAFF}"/>
                  </a:ext>
                </a:extLst>
              </p:cNvPr>
              <p:cNvSpPr>
                <a:spLocks noChangeArrowheads="1"/>
              </p:cNvSpPr>
              <p:nvPr/>
            </p:nvSpPr>
            <p:spPr bwMode="auto">
              <a:xfrm>
                <a:off x="912" y="2640"/>
                <a:ext cx="384" cy="432"/>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1pPr>
                <a:lvl2pPr marL="742950" indent="-28575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2pPr>
                <a:lvl3pPr marL="1143000" indent="-22860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3pPr>
                <a:lvl4pPr marL="1600200" indent="-22860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4pPr>
                <a:lvl5pPr marL="2057400" indent="-22860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9pPr>
              </a:lstStyle>
              <a:p>
                <a:pPr eaLnBrk="1" hangingPunct="1">
                  <a:defRPr/>
                </a:pPr>
                <a:endParaRPr lang="ja-JP" altLang="en-US" sz="2800"/>
              </a:p>
            </p:txBody>
          </p:sp>
          <p:sp>
            <p:nvSpPr>
              <p:cNvPr id="11" name="Rectangle 2056">
                <a:extLst>
                  <a:ext uri="{FF2B5EF4-FFF2-40B4-BE49-F238E27FC236}">
                    <a16:creationId xmlns:a16="http://schemas.microsoft.com/office/drawing/2014/main" id="{4CE160E9-184E-423C-B943-58119A4DC380}"/>
                  </a:ext>
                </a:extLst>
              </p:cNvPr>
              <p:cNvSpPr>
                <a:spLocks noChangeArrowheads="1"/>
              </p:cNvSpPr>
              <p:nvPr/>
            </p:nvSpPr>
            <p:spPr bwMode="auto">
              <a:xfrm>
                <a:off x="1249" y="2640"/>
                <a:ext cx="335" cy="432"/>
              </a:xfrm>
              <a:prstGeom prst="rect">
                <a:avLst/>
              </a:prstGeom>
              <a:gradFill rotWithShape="0">
                <a:gsLst>
                  <a:gs pos="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1pPr>
                <a:lvl2pPr marL="742950" indent="-28575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2pPr>
                <a:lvl3pPr marL="1143000" indent="-22860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3pPr>
                <a:lvl4pPr marL="1600200" indent="-22860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4pPr>
                <a:lvl5pPr marL="2057400" indent="-22860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9pPr>
              </a:lstStyle>
              <a:p>
                <a:pPr eaLnBrk="1" hangingPunct="1">
                  <a:defRPr/>
                </a:pPr>
                <a:endParaRPr lang="ja-JP" altLang="en-US" sz="2800"/>
              </a:p>
            </p:txBody>
          </p:sp>
        </p:grpSp>
        <p:sp>
          <p:nvSpPr>
            <p:cNvPr id="7" name="Rectangle 2057">
              <a:extLst>
                <a:ext uri="{FF2B5EF4-FFF2-40B4-BE49-F238E27FC236}">
                  <a16:creationId xmlns:a16="http://schemas.microsoft.com/office/drawing/2014/main" id="{F78D244E-70D2-41B3-9350-63DEBD0FF59A}"/>
                </a:ext>
              </a:extLst>
            </p:cNvPr>
            <p:cNvSpPr>
              <a:spLocks noChangeArrowheads="1"/>
            </p:cNvSpPr>
            <p:nvPr/>
          </p:nvSpPr>
          <p:spPr bwMode="auto">
            <a:xfrm>
              <a:off x="0" y="1824"/>
              <a:ext cx="353" cy="266"/>
            </a:xfrm>
            <a:prstGeom prst="rect">
              <a:avLst/>
            </a:prstGeom>
            <a:gradFill rotWithShape="0">
              <a:gsLst>
                <a:gs pos="0">
                  <a:schemeClr val="bg1"/>
                </a:gs>
                <a:gs pos="100000">
                  <a:schemeClr val="hlink"/>
                </a:gs>
              </a:gsLst>
              <a:lin ang="189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1pPr>
              <a:lvl2pPr marL="742950" indent="-28575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2pPr>
              <a:lvl3pPr marL="1143000" indent="-22860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3pPr>
              <a:lvl4pPr marL="1600200" indent="-22860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4pPr>
              <a:lvl5pPr marL="2057400" indent="-22860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9pPr>
            </a:lstStyle>
            <a:p>
              <a:pPr eaLnBrk="1" hangingPunct="1">
                <a:defRPr/>
              </a:pPr>
              <a:endParaRPr lang="ja-JP" altLang="en-US" sz="2800"/>
            </a:p>
          </p:txBody>
        </p:sp>
        <p:sp>
          <p:nvSpPr>
            <p:cNvPr id="8" name="Rectangle 2058">
              <a:extLst>
                <a:ext uri="{FF2B5EF4-FFF2-40B4-BE49-F238E27FC236}">
                  <a16:creationId xmlns:a16="http://schemas.microsoft.com/office/drawing/2014/main" id="{29D5E455-CEB0-473F-AFF3-0C4A1E3CA339}"/>
                </a:ext>
              </a:extLst>
            </p:cNvPr>
            <p:cNvSpPr>
              <a:spLocks noChangeArrowheads="1"/>
            </p:cNvSpPr>
            <p:nvPr/>
          </p:nvSpPr>
          <p:spPr bwMode="auto">
            <a:xfrm>
              <a:off x="400" y="1536"/>
              <a:ext cx="20" cy="663"/>
            </a:xfrm>
            <a:prstGeom prst="rect">
              <a:avLst/>
            </a:prstGeom>
            <a:solidFill>
              <a:schemeClr val="bg2"/>
            </a:solidFill>
            <a:ln>
              <a:noFill/>
            </a:ln>
            <a:effectLst/>
            <a:extLst>
              <a:ext uri="{91240B29-F687-4F45-9708-019B960494DF}">
                <a14:hiddenLine xmlns:a14="http://schemas.microsoft.com/office/drawing/2010/main" w="9525">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1pPr>
              <a:lvl2pPr marL="742950" indent="-28575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2pPr>
              <a:lvl3pPr marL="1143000" indent="-22860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3pPr>
              <a:lvl4pPr marL="1600200" indent="-22860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4pPr>
              <a:lvl5pPr marL="2057400" indent="-22860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9pPr>
            </a:lstStyle>
            <a:p>
              <a:pPr eaLnBrk="1" hangingPunct="1">
                <a:defRPr/>
              </a:pPr>
              <a:endParaRPr lang="ja-JP" altLang="en-US" sz="2800"/>
            </a:p>
          </p:txBody>
        </p:sp>
        <p:sp>
          <p:nvSpPr>
            <p:cNvPr id="9" name="Rectangle 2059">
              <a:extLst>
                <a:ext uri="{FF2B5EF4-FFF2-40B4-BE49-F238E27FC236}">
                  <a16:creationId xmlns:a16="http://schemas.microsoft.com/office/drawing/2014/main" id="{49F66B59-C6AA-4169-B2B9-60DD588DE6C6}"/>
                </a:ext>
              </a:extLst>
            </p:cNvPr>
            <p:cNvSpPr>
              <a:spLocks noChangeArrowheads="1"/>
            </p:cNvSpPr>
            <p:nvPr/>
          </p:nvSpPr>
          <p:spPr bwMode="auto">
            <a:xfrm flipV="1">
              <a:off x="199" y="2054"/>
              <a:ext cx="5476" cy="35"/>
            </a:xfrm>
            <a:prstGeom prst="rect">
              <a:avLst/>
            </a:prstGeom>
            <a:gradFill rotWithShape="0">
              <a:gsLst>
                <a:gs pos="0">
                  <a:schemeClr val="bg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1pPr>
              <a:lvl2pPr marL="742950" indent="-28575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2pPr>
              <a:lvl3pPr marL="1143000" indent="-22860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3pPr>
              <a:lvl4pPr marL="1600200" indent="-22860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4pPr>
              <a:lvl5pPr marL="2057400" indent="-22860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9pPr>
            </a:lstStyle>
            <a:p>
              <a:pPr eaLnBrk="1" hangingPunct="1">
                <a:defRPr/>
              </a:pPr>
              <a:endParaRPr lang="ja-JP" altLang="en-US" sz="2800"/>
            </a:p>
          </p:txBody>
        </p:sp>
      </p:grpSp>
      <p:sp>
        <p:nvSpPr>
          <p:cNvPr id="81932" name="Rectangle 2060">
            <a:extLst>
              <a:ext uri="{FF2B5EF4-FFF2-40B4-BE49-F238E27FC236}">
                <a16:creationId xmlns:a16="http://schemas.microsoft.com/office/drawing/2014/main" id="{AF57C7B4-C735-4F88-9B6F-CC249E9AE47F}"/>
              </a:ext>
            </a:extLst>
          </p:cNvPr>
          <p:cNvSpPr>
            <a:spLocks noGrp="1" noChangeArrowheads="1"/>
          </p:cNvSpPr>
          <p:nvPr>
            <p:ph type="ctrTitle"/>
          </p:nvPr>
        </p:nvSpPr>
        <p:spPr>
          <a:xfrm>
            <a:off x="1073150" y="1828800"/>
            <a:ext cx="8420100" cy="1143000"/>
          </a:xfrm>
          <a:prstGeom prst="rect">
            <a:avLst/>
          </a:prstGeom>
        </p:spPr>
        <p:txBody>
          <a:bodyPr/>
          <a:lstStyle>
            <a:lvl1pPr>
              <a:defRPr/>
            </a:lvl1pPr>
          </a:lstStyle>
          <a:p>
            <a:pPr lvl="0"/>
            <a:r>
              <a:rPr lang="ja-JP" altLang="en-US" noProof="0"/>
              <a:t>マスタ タイトルの書式設定</a:t>
            </a:r>
          </a:p>
        </p:txBody>
      </p:sp>
      <p:sp>
        <p:nvSpPr>
          <p:cNvPr id="81933" name="Rectangle 2061">
            <a:extLst>
              <a:ext uri="{FF2B5EF4-FFF2-40B4-BE49-F238E27FC236}">
                <a16:creationId xmlns:a16="http://schemas.microsoft.com/office/drawing/2014/main" id="{AD36AC97-D53C-409F-9A49-6EB1F0319F92}"/>
              </a:ext>
            </a:extLst>
          </p:cNvPr>
          <p:cNvSpPr>
            <a:spLocks noGrp="1" noChangeArrowheads="1"/>
          </p:cNvSpPr>
          <p:nvPr>
            <p:ph type="subTitle" idx="1"/>
          </p:nvPr>
        </p:nvSpPr>
        <p:spPr>
          <a:xfrm>
            <a:off x="1485900" y="3886200"/>
            <a:ext cx="6934200" cy="1752600"/>
          </a:xfrm>
          <a:prstGeom prst="rect">
            <a:avLst/>
          </a:prstGeom>
        </p:spPr>
        <p:txBody>
          <a:bodyPr/>
          <a:lstStyle>
            <a:lvl1pPr marL="0" indent="0" algn="ctr">
              <a:buFont typeface="Wingdings" panose="05000000000000000000" pitchFamily="2" charset="2"/>
              <a:buNone/>
              <a:defRPr/>
            </a:lvl1pPr>
          </a:lstStyle>
          <a:p>
            <a:pPr lvl="0"/>
            <a:r>
              <a:rPr lang="ja-JP" altLang="en-US" noProof="0"/>
              <a:t>マスタ サブタイトルの書式設定</a:t>
            </a:r>
          </a:p>
        </p:txBody>
      </p:sp>
      <p:sp>
        <p:nvSpPr>
          <p:cNvPr id="14" name="Rectangle 2062">
            <a:extLst>
              <a:ext uri="{FF2B5EF4-FFF2-40B4-BE49-F238E27FC236}">
                <a16:creationId xmlns:a16="http://schemas.microsoft.com/office/drawing/2014/main" id="{706546EF-27AA-470E-83DE-4B5252A0306A}"/>
              </a:ext>
            </a:extLst>
          </p:cNvPr>
          <p:cNvSpPr>
            <a:spLocks noGrp="1" noChangeArrowheads="1"/>
          </p:cNvSpPr>
          <p:nvPr>
            <p:ph type="dt" sz="half" idx="10"/>
          </p:nvPr>
        </p:nvSpPr>
        <p:spPr>
          <a:xfrm>
            <a:off x="1073150" y="6248400"/>
            <a:ext cx="2063750" cy="457200"/>
          </a:xfrm>
          <a:prstGeom prst="rect">
            <a:avLst/>
          </a:prstGeom>
        </p:spPr>
        <p:txBody>
          <a:bodyPr/>
          <a:lstStyle>
            <a:lvl1pPr>
              <a:defRPr>
                <a:solidFill>
                  <a:schemeClr val="bg2"/>
                </a:solidFill>
              </a:defRPr>
            </a:lvl1pPr>
          </a:lstStyle>
          <a:p>
            <a:pPr>
              <a:defRPr/>
            </a:pPr>
            <a:fld id="{8A7BDD50-9E5A-4A1C-9397-1ECFFDAB3D82}" type="datetime1">
              <a:rPr lang="ja-JP" altLang="en-US" smtClean="0"/>
              <a:t>2025/8/1</a:t>
            </a:fld>
            <a:endParaRPr lang="en-US" altLang="ja-JP"/>
          </a:p>
        </p:txBody>
      </p:sp>
      <p:sp>
        <p:nvSpPr>
          <p:cNvPr id="15" name="Rectangle 2063">
            <a:extLst>
              <a:ext uri="{FF2B5EF4-FFF2-40B4-BE49-F238E27FC236}">
                <a16:creationId xmlns:a16="http://schemas.microsoft.com/office/drawing/2014/main" id="{84F6CBE8-F3B6-493E-933A-196559FD2393}"/>
              </a:ext>
            </a:extLst>
          </p:cNvPr>
          <p:cNvSpPr>
            <a:spLocks noGrp="1" noChangeArrowheads="1"/>
          </p:cNvSpPr>
          <p:nvPr>
            <p:ph type="ftr" sz="quarter" idx="11"/>
          </p:nvPr>
        </p:nvSpPr>
        <p:spPr>
          <a:xfrm>
            <a:off x="3714750" y="6248400"/>
            <a:ext cx="3136900" cy="457200"/>
          </a:xfrm>
          <a:prstGeom prst="rect">
            <a:avLst/>
          </a:prstGeom>
        </p:spPr>
        <p:txBody>
          <a:bodyPr/>
          <a:lstStyle>
            <a:lvl1pPr>
              <a:defRPr>
                <a:solidFill>
                  <a:schemeClr val="bg2"/>
                </a:solidFill>
              </a:defRPr>
            </a:lvl1pPr>
          </a:lstStyle>
          <a:p>
            <a:pPr>
              <a:defRPr/>
            </a:pPr>
            <a:endParaRPr lang="en-US" altLang="ja-JP"/>
          </a:p>
        </p:txBody>
      </p:sp>
      <p:sp>
        <p:nvSpPr>
          <p:cNvPr id="16" name="Rectangle 2064">
            <a:extLst>
              <a:ext uri="{FF2B5EF4-FFF2-40B4-BE49-F238E27FC236}">
                <a16:creationId xmlns:a16="http://schemas.microsoft.com/office/drawing/2014/main" id="{D5F625F1-E278-4F6E-B26E-231895C21340}"/>
              </a:ext>
            </a:extLst>
          </p:cNvPr>
          <p:cNvSpPr>
            <a:spLocks noGrp="1" noChangeArrowheads="1"/>
          </p:cNvSpPr>
          <p:nvPr>
            <p:ph type="sldNum" sz="quarter" idx="12"/>
          </p:nvPr>
        </p:nvSpPr>
        <p:spPr>
          <a:xfrm>
            <a:off x="7429500" y="6248400"/>
            <a:ext cx="2063750" cy="457200"/>
          </a:xfrm>
          <a:prstGeom prst="rect">
            <a:avLst/>
          </a:prstGeom>
        </p:spPr>
        <p:txBody>
          <a:bodyPr/>
          <a:lstStyle>
            <a:lvl1pPr>
              <a:defRPr>
                <a:solidFill>
                  <a:schemeClr val="bg2"/>
                </a:solidFill>
              </a:defRPr>
            </a:lvl1pPr>
          </a:lstStyle>
          <a:p>
            <a:pPr>
              <a:defRPr/>
            </a:pPr>
            <a:fld id="{9D6DDFD4-14C2-4E81-AE3D-113CE8A26CDD}" type="slidenum">
              <a:rPr lang="ja-JP" altLang="en-US"/>
              <a:pPr>
                <a:defRPr/>
              </a:pPr>
              <a:t>‹#›</a:t>
            </a:fld>
            <a:endParaRPr lang="en-US" altLang="ja-JP"/>
          </a:p>
        </p:txBody>
      </p:sp>
      <p:sp>
        <p:nvSpPr>
          <p:cNvPr id="2" name="正方形/長方形 1">
            <a:extLst>
              <a:ext uri="{FF2B5EF4-FFF2-40B4-BE49-F238E27FC236}">
                <a16:creationId xmlns:a16="http://schemas.microsoft.com/office/drawing/2014/main" id="{75BE10B0-519D-4558-84A4-E38B45EDCC41}"/>
              </a:ext>
            </a:extLst>
          </p:cNvPr>
          <p:cNvSpPr/>
          <p:nvPr userDrawn="1"/>
        </p:nvSpPr>
        <p:spPr>
          <a:xfrm>
            <a:off x="3910086" y="3244334"/>
            <a:ext cx="2085827" cy="369332"/>
          </a:xfrm>
          <a:prstGeom prst="rect">
            <a:avLst/>
          </a:prstGeom>
        </p:spPr>
        <p:txBody>
          <a:bodyPr wrap="none">
            <a:spAutoFit/>
          </a:bodyPr>
          <a:lstStyle/>
          <a:p>
            <a:r>
              <a:rPr lang="de-DE" altLang="ja-JP" dirty="0"/>
              <a:t>HG</a:t>
            </a:r>
            <a:r>
              <a:rPr lang="ja-JP" altLang="de-DE" dirty="0"/>
              <a:t>丸ｺﾞｼｯｸ</a:t>
            </a:r>
            <a:r>
              <a:rPr lang="de-DE" altLang="ja-JP" dirty="0"/>
              <a:t>M-PRO</a:t>
            </a:r>
            <a:endParaRPr lang="ja-JP" altLang="en-US" dirty="0"/>
          </a:p>
        </p:txBody>
      </p:sp>
    </p:spTree>
    <p:extLst>
      <p:ext uri="{BB962C8B-B14F-4D97-AF65-F5344CB8AC3E}">
        <p14:creationId xmlns:p14="http://schemas.microsoft.com/office/powerpoint/2010/main" val="289370973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セクション見出し">
    <p:spTree>
      <p:nvGrpSpPr>
        <p:cNvPr id="1" name=""/>
        <p:cNvGrpSpPr/>
        <p:nvPr/>
      </p:nvGrpSpPr>
      <p:grpSpPr>
        <a:xfrm>
          <a:off x="0" y="0"/>
          <a:ext cx="0" cy="0"/>
          <a:chOff x="0" y="0"/>
          <a:chExt cx="0" cy="0"/>
        </a:xfrm>
      </p:grpSpPr>
      <p:sp>
        <p:nvSpPr>
          <p:cNvPr id="7" name="タイトル 1">
            <a:extLst>
              <a:ext uri="{FF2B5EF4-FFF2-40B4-BE49-F238E27FC236}">
                <a16:creationId xmlns:a16="http://schemas.microsoft.com/office/drawing/2014/main" id="{9C5AB38F-7278-4D54-A399-9CC624B73393}"/>
              </a:ext>
            </a:extLst>
          </p:cNvPr>
          <p:cNvSpPr>
            <a:spLocks noGrp="1"/>
          </p:cNvSpPr>
          <p:nvPr>
            <p:ph type="title"/>
          </p:nvPr>
        </p:nvSpPr>
        <p:spPr>
          <a:xfrm>
            <a:off x="116463" y="0"/>
            <a:ext cx="8442457" cy="1143000"/>
          </a:xfrm>
          <a:prstGeom prst="rect">
            <a:avLst/>
          </a:prstGeom>
        </p:spPr>
        <p:txBody>
          <a:bodyPr anchor="b" anchorCtr="0"/>
          <a:lstStyle>
            <a:lvl1pPr>
              <a:defRPr baseline="0">
                <a:solidFill>
                  <a:schemeClr val="bg1"/>
                </a:solidFill>
              </a:defRPr>
            </a:lvl1pPr>
          </a:lstStyle>
          <a:p>
            <a:r>
              <a:rPr lang="ja-JP" altLang="en-US" dirty="0"/>
              <a:t>マスター タイトルの書式設定</a:t>
            </a:r>
          </a:p>
        </p:txBody>
      </p:sp>
    </p:spTree>
    <p:extLst>
      <p:ext uri="{BB962C8B-B14F-4D97-AF65-F5344CB8AC3E}">
        <p14:creationId xmlns:p14="http://schemas.microsoft.com/office/powerpoint/2010/main" val="383257178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529327F-F12F-41CD-98F5-1823A8DDF705}"/>
              </a:ext>
            </a:extLst>
          </p:cNvPr>
          <p:cNvSpPr>
            <a:spLocks noGrp="1"/>
          </p:cNvSpPr>
          <p:nvPr>
            <p:ph type="title"/>
          </p:nvPr>
        </p:nvSpPr>
        <p:spPr>
          <a:xfrm>
            <a:off x="116463" y="0"/>
            <a:ext cx="8442457" cy="1143000"/>
          </a:xfrm>
          <a:prstGeom prst="rect">
            <a:avLst/>
          </a:prstGeom>
        </p:spPr>
        <p:txBody>
          <a:bodyPr anchor="b" anchorCtr="0"/>
          <a:lstStyle>
            <a:lvl1pPr>
              <a:defRPr baseline="0">
                <a:solidFill>
                  <a:schemeClr val="bg1"/>
                </a:solidFill>
              </a:defRPr>
            </a:lvl1pPr>
          </a:lstStyle>
          <a:p>
            <a:r>
              <a:rPr lang="ja-JP" altLang="en-US" dirty="0"/>
              <a:t>マスター タイトルの書式設定</a:t>
            </a:r>
          </a:p>
        </p:txBody>
      </p:sp>
    </p:spTree>
    <p:extLst>
      <p:ext uri="{BB962C8B-B14F-4D97-AF65-F5344CB8AC3E}">
        <p14:creationId xmlns:p14="http://schemas.microsoft.com/office/powerpoint/2010/main" val="351883743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比較">
    <p:spTree>
      <p:nvGrpSpPr>
        <p:cNvPr id="1" name=""/>
        <p:cNvGrpSpPr/>
        <p:nvPr/>
      </p:nvGrpSpPr>
      <p:grpSpPr>
        <a:xfrm>
          <a:off x="0" y="0"/>
          <a:ext cx="0" cy="0"/>
          <a:chOff x="0" y="0"/>
          <a:chExt cx="0" cy="0"/>
        </a:xfrm>
      </p:grpSpPr>
      <p:sp>
        <p:nvSpPr>
          <p:cNvPr id="10" name="タイトル 1">
            <a:extLst>
              <a:ext uri="{FF2B5EF4-FFF2-40B4-BE49-F238E27FC236}">
                <a16:creationId xmlns:a16="http://schemas.microsoft.com/office/drawing/2014/main" id="{47BEBFAE-95B6-494F-AD41-06EA0B2DCB57}"/>
              </a:ext>
            </a:extLst>
          </p:cNvPr>
          <p:cNvSpPr>
            <a:spLocks noGrp="1"/>
          </p:cNvSpPr>
          <p:nvPr>
            <p:ph type="title"/>
          </p:nvPr>
        </p:nvSpPr>
        <p:spPr>
          <a:xfrm>
            <a:off x="116463" y="0"/>
            <a:ext cx="8442457" cy="1143000"/>
          </a:xfrm>
          <a:prstGeom prst="rect">
            <a:avLst/>
          </a:prstGeom>
        </p:spPr>
        <p:txBody>
          <a:bodyPr anchor="b" anchorCtr="0"/>
          <a:lstStyle>
            <a:lvl1pPr>
              <a:defRPr baseline="0">
                <a:solidFill>
                  <a:schemeClr val="bg1"/>
                </a:solidFill>
              </a:defRPr>
            </a:lvl1pPr>
          </a:lstStyle>
          <a:p>
            <a:r>
              <a:rPr lang="ja-JP" altLang="en-US" dirty="0"/>
              <a:t>マスター タイトルの書式設定</a:t>
            </a:r>
          </a:p>
        </p:txBody>
      </p:sp>
    </p:spTree>
    <p:extLst>
      <p:ext uri="{BB962C8B-B14F-4D97-AF65-F5344CB8AC3E}">
        <p14:creationId xmlns:p14="http://schemas.microsoft.com/office/powerpoint/2010/main" val="301585434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タイトルのみ">
    <p:spTree>
      <p:nvGrpSpPr>
        <p:cNvPr id="1" name=""/>
        <p:cNvGrpSpPr/>
        <p:nvPr/>
      </p:nvGrpSpPr>
      <p:grpSpPr>
        <a:xfrm>
          <a:off x="0" y="0"/>
          <a:ext cx="0" cy="0"/>
          <a:chOff x="0" y="0"/>
          <a:chExt cx="0" cy="0"/>
        </a:xfrm>
      </p:grpSpPr>
      <p:sp>
        <p:nvSpPr>
          <p:cNvPr id="6" name="タイトル 1">
            <a:extLst>
              <a:ext uri="{FF2B5EF4-FFF2-40B4-BE49-F238E27FC236}">
                <a16:creationId xmlns:a16="http://schemas.microsoft.com/office/drawing/2014/main" id="{AA1CB866-A969-4070-A5FA-FB71101FFC5C}"/>
              </a:ext>
            </a:extLst>
          </p:cNvPr>
          <p:cNvSpPr>
            <a:spLocks noGrp="1"/>
          </p:cNvSpPr>
          <p:nvPr>
            <p:ph type="title"/>
          </p:nvPr>
        </p:nvSpPr>
        <p:spPr>
          <a:xfrm>
            <a:off x="116463" y="0"/>
            <a:ext cx="8442457" cy="1143000"/>
          </a:xfrm>
          <a:prstGeom prst="rect">
            <a:avLst/>
          </a:prstGeom>
        </p:spPr>
        <p:txBody>
          <a:bodyPr anchor="b" anchorCtr="0"/>
          <a:lstStyle>
            <a:lvl1pPr>
              <a:defRPr baseline="0">
                <a:solidFill>
                  <a:schemeClr val="bg1"/>
                </a:solidFill>
              </a:defRPr>
            </a:lvl1pPr>
          </a:lstStyle>
          <a:p>
            <a:r>
              <a:rPr lang="ja-JP" altLang="en-US" dirty="0"/>
              <a:t>マスター タイトルの書式設定</a:t>
            </a:r>
          </a:p>
        </p:txBody>
      </p:sp>
    </p:spTree>
    <p:extLst>
      <p:ext uri="{BB962C8B-B14F-4D97-AF65-F5344CB8AC3E}">
        <p14:creationId xmlns:p14="http://schemas.microsoft.com/office/powerpoint/2010/main" val="169135813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白紙">
    <p:spTree>
      <p:nvGrpSpPr>
        <p:cNvPr id="1" name=""/>
        <p:cNvGrpSpPr/>
        <p:nvPr/>
      </p:nvGrpSpPr>
      <p:grpSpPr>
        <a:xfrm>
          <a:off x="0" y="0"/>
          <a:ext cx="0" cy="0"/>
          <a:chOff x="0" y="0"/>
          <a:chExt cx="0" cy="0"/>
        </a:xfrm>
      </p:grpSpPr>
      <p:sp>
        <p:nvSpPr>
          <p:cNvPr id="5" name="タイトル 1">
            <a:extLst>
              <a:ext uri="{FF2B5EF4-FFF2-40B4-BE49-F238E27FC236}">
                <a16:creationId xmlns:a16="http://schemas.microsoft.com/office/drawing/2014/main" id="{28AF235F-7014-499D-9482-445DA7AAAFE0}"/>
              </a:ext>
            </a:extLst>
          </p:cNvPr>
          <p:cNvSpPr>
            <a:spLocks noGrp="1"/>
          </p:cNvSpPr>
          <p:nvPr>
            <p:ph type="title"/>
          </p:nvPr>
        </p:nvSpPr>
        <p:spPr>
          <a:xfrm>
            <a:off x="116463" y="0"/>
            <a:ext cx="8442457" cy="1143000"/>
          </a:xfrm>
          <a:prstGeom prst="rect">
            <a:avLst/>
          </a:prstGeom>
        </p:spPr>
        <p:txBody>
          <a:bodyPr anchor="b" anchorCtr="0"/>
          <a:lstStyle>
            <a:lvl1pPr>
              <a:defRPr baseline="0">
                <a:solidFill>
                  <a:schemeClr val="bg1"/>
                </a:solidFill>
              </a:defRPr>
            </a:lvl1pPr>
          </a:lstStyle>
          <a:p>
            <a:r>
              <a:rPr lang="ja-JP" altLang="en-US" dirty="0"/>
              <a:t>マスター タイトルの書式設定</a:t>
            </a:r>
          </a:p>
        </p:txBody>
      </p:sp>
    </p:spTree>
    <p:extLst>
      <p:ext uri="{BB962C8B-B14F-4D97-AF65-F5344CB8AC3E}">
        <p14:creationId xmlns:p14="http://schemas.microsoft.com/office/powerpoint/2010/main" val="403882169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セクション見出し">
    <p:spTree>
      <p:nvGrpSpPr>
        <p:cNvPr id="1" name=""/>
        <p:cNvGrpSpPr/>
        <p:nvPr/>
      </p:nvGrpSpPr>
      <p:grpSpPr>
        <a:xfrm>
          <a:off x="0" y="0"/>
          <a:ext cx="0" cy="0"/>
          <a:chOff x="0" y="0"/>
          <a:chExt cx="0" cy="0"/>
        </a:xfrm>
      </p:grpSpPr>
      <p:sp>
        <p:nvSpPr>
          <p:cNvPr id="4" name="正方形/長方形 6"/>
          <p:cNvSpPr/>
          <p:nvPr userDrawn="1"/>
        </p:nvSpPr>
        <p:spPr>
          <a:xfrm>
            <a:off x="0" y="0"/>
            <a:ext cx="9906000" cy="1125538"/>
          </a:xfrm>
          <a:prstGeom prst="rect">
            <a:avLst/>
          </a:prstGeom>
        </p:spPr>
        <p:style>
          <a:lnRef idx="1">
            <a:schemeClr val="accent3"/>
          </a:lnRef>
          <a:fillRef idx="3">
            <a:schemeClr val="accent3"/>
          </a:fillRef>
          <a:effectRef idx="2">
            <a:schemeClr val="accent3"/>
          </a:effectRef>
          <a:fontRef idx="minor">
            <a:schemeClr val="lt1"/>
          </a:fontRef>
        </p:style>
        <p:txBody>
          <a:bodyPr anchor="ctr"/>
          <a:lstStyle/>
          <a:p>
            <a:pPr algn="ctr" fontAlgn="auto">
              <a:spcBef>
                <a:spcPts val="0"/>
              </a:spcBef>
              <a:spcAft>
                <a:spcPts val="0"/>
              </a:spcAft>
              <a:defRPr/>
            </a:pPr>
            <a:endParaRPr lang="ja-JP" altLang="en-US"/>
          </a:p>
        </p:txBody>
      </p:sp>
      <p:grpSp>
        <p:nvGrpSpPr>
          <p:cNvPr id="5" name="グループ化 7"/>
          <p:cNvGrpSpPr>
            <a:grpSpLocks/>
          </p:cNvGrpSpPr>
          <p:nvPr userDrawn="1"/>
        </p:nvGrpSpPr>
        <p:grpSpPr bwMode="auto">
          <a:xfrm>
            <a:off x="6711950" y="-12700"/>
            <a:ext cx="1658938" cy="1425575"/>
            <a:chOff x="6711447" y="-12368"/>
            <a:chExt cx="1659837" cy="1425144"/>
          </a:xfrm>
        </p:grpSpPr>
        <p:cxnSp>
          <p:nvCxnSpPr>
            <p:cNvPr id="6" name="直線コネクタ 8"/>
            <p:cNvCxnSpPr/>
            <p:nvPr/>
          </p:nvCxnSpPr>
          <p:spPr>
            <a:xfrm flipV="1">
              <a:off x="6711447" y="-12368"/>
              <a:ext cx="1386639" cy="1387056"/>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7" name="直線コネクタ 9"/>
            <p:cNvCxnSpPr/>
            <p:nvPr/>
          </p:nvCxnSpPr>
          <p:spPr>
            <a:xfrm flipV="1">
              <a:off x="6741626" y="1916"/>
              <a:ext cx="1410464" cy="141086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8" name="直線コネクタ 10"/>
            <p:cNvCxnSpPr/>
            <p:nvPr/>
          </p:nvCxnSpPr>
          <p:spPr>
            <a:xfrm flipV="1">
              <a:off x="6813102" y="1916"/>
              <a:ext cx="1410464" cy="141086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9" name="直線コネクタ 11"/>
            <p:cNvCxnSpPr/>
            <p:nvPr/>
          </p:nvCxnSpPr>
          <p:spPr>
            <a:xfrm flipV="1">
              <a:off x="6884579" y="1916"/>
              <a:ext cx="1410464" cy="141086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0" name="直線コネクタ 12"/>
            <p:cNvCxnSpPr/>
            <p:nvPr/>
          </p:nvCxnSpPr>
          <p:spPr>
            <a:xfrm flipV="1">
              <a:off x="6960820" y="1916"/>
              <a:ext cx="1410464" cy="141086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pic>
        <p:nvPicPr>
          <p:cNvPr id="11" name="Picture 2" descr="C:\Users\y-ito\Documents\テンプレ集\j-union素材\junion株式会社_社名データ＆ロゴ_2009最終\junion_2cm（透過対応）.png"/>
          <p:cNvPicPr>
            <a:picLocks noChangeAspect="1" noChangeArrowheads="1"/>
          </p:cNvPicPr>
          <p:nvPr userDrawn="1"/>
        </p:nvPicPr>
        <p:blipFill>
          <a:blip r:embed="rId2" cstate="print"/>
          <a:srcRect/>
          <a:stretch>
            <a:fillRect/>
          </a:stretch>
        </p:blipFill>
        <p:spPr bwMode="auto">
          <a:xfrm>
            <a:off x="8193360" y="100584"/>
            <a:ext cx="1448222" cy="650472"/>
          </a:xfrm>
          <a:prstGeom prst="rect">
            <a:avLst/>
          </a:prstGeom>
          <a:noFill/>
          <a:effectLst>
            <a:reflection blurRad="6350" stA="52000" endA="300" endPos="35000" dir="5400000" sy="-100000" algn="bl" rotWithShape="0"/>
          </a:effectLst>
        </p:spPr>
      </p:pic>
      <p:sp>
        <p:nvSpPr>
          <p:cNvPr id="12" name="正方形/長方形 14"/>
          <p:cNvSpPr/>
          <p:nvPr userDrawn="1"/>
        </p:nvSpPr>
        <p:spPr>
          <a:xfrm>
            <a:off x="0" y="6811963"/>
            <a:ext cx="9906000" cy="46037"/>
          </a:xfrm>
          <a:prstGeom prst="rect">
            <a:avLst/>
          </a:prstGeom>
        </p:spPr>
        <p:style>
          <a:lnRef idx="1">
            <a:schemeClr val="accent3"/>
          </a:lnRef>
          <a:fillRef idx="3">
            <a:schemeClr val="accent3"/>
          </a:fillRef>
          <a:effectRef idx="2">
            <a:schemeClr val="accent3"/>
          </a:effectRef>
          <a:fontRef idx="minor">
            <a:schemeClr val="lt1"/>
          </a:fontRef>
        </p:style>
        <p:txBody>
          <a:bodyPr anchor="ctr"/>
          <a:lstStyle/>
          <a:p>
            <a:pPr algn="ctr" fontAlgn="auto">
              <a:spcBef>
                <a:spcPts val="0"/>
              </a:spcBef>
              <a:spcAft>
                <a:spcPts val="0"/>
              </a:spcAft>
              <a:defRPr/>
            </a:pPr>
            <a:endParaRPr lang="ja-JP" altLang="en-US"/>
          </a:p>
        </p:txBody>
      </p:sp>
    </p:spTree>
    <p:extLst>
      <p:ext uri="{BB962C8B-B14F-4D97-AF65-F5344CB8AC3E}">
        <p14:creationId xmlns:p14="http://schemas.microsoft.com/office/powerpoint/2010/main" val="76379966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27B3980-560A-4B95-95BF-06787DA6F23E}"/>
              </a:ext>
            </a:extLst>
          </p:cNvPr>
          <p:cNvSpPr>
            <a:spLocks noGrp="1"/>
          </p:cNvSpPr>
          <p:nvPr>
            <p:ph type="title"/>
          </p:nvPr>
        </p:nvSpPr>
        <p:spPr>
          <a:xfrm>
            <a:off x="56456" y="365125"/>
            <a:ext cx="8543925" cy="687611"/>
          </a:xfrm>
          <a:prstGeom prst="rect">
            <a:avLst/>
          </a:prstGeom>
        </p:spPr>
        <p:txBody>
          <a:bodyPr/>
          <a:lstStyle>
            <a:lvl1pPr>
              <a:defRPr sz="3600">
                <a:solidFill>
                  <a:schemeClr val="bg1"/>
                </a:solidFill>
                <a:latin typeface="+mj-ea"/>
                <a:ea typeface="+mj-ea"/>
              </a:defRPr>
            </a:lvl1pPr>
          </a:lstStyle>
          <a:p>
            <a:r>
              <a:rPr kumimoji="1" lang="ja-JP" altLang="en-US"/>
              <a:t>マスター タイトルの書式設定</a:t>
            </a:r>
          </a:p>
        </p:txBody>
      </p:sp>
    </p:spTree>
    <p:extLst>
      <p:ext uri="{BB962C8B-B14F-4D97-AF65-F5344CB8AC3E}">
        <p14:creationId xmlns:p14="http://schemas.microsoft.com/office/powerpoint/2010/main" val="41561734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4" name="正方形/長方形 6"/>
          <p:cNvSpPr/>
          <p:nvPr userDrawn="1"/>
        </p:nvSpPr>
        <p:spPr>
          <a:xfrm>
            <a:off x="0" y="0"/>
            <a:ext cx="9906000" cy="1125538"/>
          </a:xfrm>
          <a:prstGeom prst="rect">
            <a:avLst/>
          </a:prstGeom>
        </p:spPr>
        <p:style>
          <a:lnRef idx="1">
            <a:schemeClr val="accent3"/>
          </a:lnRef>
          <a:fillRef idx="3">
            <a:schemeClr val="accent3"/>
          </a:fillRef>
          <a:effectRef idx="2">
            <a:schemeClr val="accent3"/>
          </a:effectRef>
          <a:fontRef idx="minor">
            <a:schemeClr val="lt1"/>
          </a:fontRef>
        </p:style>
        <p:txBody>
          <a:bodyPr anchor="ctr"/>
          <a:lstStyle/>
          <a:p>
            <a:pPr algn="ctr" fontAlgn="auto">
              <a:spcBef>
                <a:spcPts val="0"/>
              </a:spcBef>
              <a:spcAft>
                <a:spcPts val="0"/>
              </a:spcAft>
              <a:defRPr/>
            </a:pPr>
            <a:endParaRPr lang="ja-JP" altLang="en-US"/>
          </a:p>
        </p:txBody>
      </p:sp>
      <p:grpSp>
        <p:nvGrpSpPr>
          <p:cNvPr id="5" name="グループ化 7"/>
          <p:cNvGrpSpPr>
            <a:grpSpLocks/>
          </p:cNvGrpSpPr>
          <p:nvPr userDrawn="1"/>
        </p:nvGrpSpPr>
        <p:grpSpPr bwMode="auto">
          <a:xfrm>
            <a:off x="6711950" y="-12700"/>
            <a:ext cx="1658938" cy="1425575"/>
            <a:chOff x="6711447" y="-12368"/>
            <a:chExt cx="1659837" cy="1425144"/>
          </a:xfrm>
        </p:grpSpPr>
        <p:cxnSp>
          <p:nvCxnSpPr>
            <p:cNvPr id="6" name="直線コネクタ 8"/>
            <p:cNvCxnSpPr/>
            <p:nvPr/>
          </p:nvCxnSpPr>
          <p:spPr>
            <a:xfrm flipV="1">
              <a:off x="6711447" y="-12368"/>
              <a:ext cx="1386639" cy="1387056"/>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7" name="直線コネクタ 9"/>
            <p:cNvCxnSpPr/>
            <p:nvPr/>
          </p:nvCxnSpPr>
          <p:spPr>
            <a:xfrm flipV="1">
              <a:off x="6741626" y="1916"/>
              <a:ext cx="1410464" cy="141086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8" name="直線コネクタ 10"/>
            <p:cNvCxnSpPr/>
            <p:nvPr/>
          </p:nvCxnSpPr>
          <p:spPr>
            <a:xfrm flipV="1">
              <a:off x="6813102" y="1916"/>
              <a:ext cx="1410464" cy="141086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9" name="直線コネクタ 11"/>
            <p:cNvCxnSpPr/>
            <p:nvPr/>
          </p:nvCxnSpPr>
          <p:spPr>
            <a:xfrm flipV="1">
              <a:off x="6884579" y="1916"/>
              <a:ext cx="1410464" cy="141086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0" name="直線コネクタ 12"/>
            <p:cNvCxnSpPr/>
            <p:nvPr/>
          </p:nvCxnSpPr>
          <p:spPr>
            <a:xfrm flipV="1">
              <a:off x="6960820" y="1916"/>
              <a:ext cx="1410464" cy="141086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pic>
        <p:nvPicPr>
          <p:cNvPr id="11" name="Picture 2" descr="C:\Users\y-ito\Documents\テンプレ集\j-union素材\junion株式会社_社名データ＆ロゴ_2009最終\junion_2cm（透過対応）.png"/>
          <p:cNvPicPr>
            <a:picLocks noChangeAspect="1" noChangeArrowheads="1"/>
          </p:cNvPicPr>
          <p:nvPr userDrawn="1"/>
        </p:nvPicPr>
        <p:blipFill>
          <a:blip r:embed="rId2" cstate="print"/>
          <a:srcRect/>
          <a:stretch>
            <a:fillRect/>
          </a:stretch>
        </p:blipFill>
        <p:spPr bwMode="auto">
          <a:xfrm>
            <a:off x="8193360" y="100584"/>
            <a:ext cx="1448222" cy="650472"/>
          </a:xfrm>
          <a:prstGeom prst="rect">
            <a:avLst/>
          </a:prstGeom>
          <a:noFill/>
          <a:effectLst>
            <a:reflection blurRad="6350" stA="52000" endA="300" endPos="35000" dir="5400000" sy="-100000" algn="bl" rotWithShape="0"/>
          </a:effectLst>
        </p:spPr>
      </p:pic>
      <p:sp>
        <p:nvSpPr>
          <p:cNvPr id="12" name="正方形/長方形 14"/>
          <p:cNvSpPr/>
          <p:nvPr userDrawn="1"/>
        </p:nvSpPr>
        <p:spPr>
          <a:xfrm>
            <a:off x="0" y="6811963"/>
            <a:ext cx="9906000" cy="46037"/>
          </a:xfrm>
          <a:prstGeom prst="rect">
            <a:avLst/>
          </a:prstGeom>
        </p:spPr>
        <p:style>
          <a:lnRef idx="1">
            <a:schemeClr val="accent3"/>
          </a:lnRef>
          <a:fillRef idx="3">
            <a:schemeClr val="accent3"/>
          </a:fillRef>
          <a:effectRef idx="2">
            <a:schemeClr val="accent3"/>
          </a:effectRef>
          <a:fontRef idx="minor">
            <a:schemeClr val="lt1"/>
          </a:fontRef>
        </p:style>
        <p:txBody>
          <a:bodyPr anchor="ctr"/>
          <a:lstStyle/>
          <a:p>
            <a:pPr algn="ctr" fontAlgn="auto">
              <a:spcBef>
                <a:spcPts val="0"/>
              </a:spcBef>
              <a:spcAft>
                <a:spcPts val="0"/>
              </a:spcAft>
              <a:defRPr/>
            </a:pPr>
            <a:endParaRPr lang="ja-JP" altLang="en-US"/>
          </a:p>
        </p:txBody>
      </p:sp>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 テキストの書式設定</a:t>
            </a:r>
          </a:p>
        </p:txBody>
      </p:sp>
      <p:sp>
        <p:nvSpPr>
          <p:cNvPr id="13" name="日付プレースホルダ 3"/>
          <p:cNvSpPr>
            <a:spLocks noGrp="1"/>
          </p:cNvSpPr>
          <p:nvPr>
            <p:ph type="dt" sz="half" idx="10"/>
          </p:nvPr>
        </p:nvSpPr>
        <p:spPr/>
        <p:txBody>
          <a:bodyPr/>
          <a:lstStyle>
            <a:lvl1pPr>
              <a:defRPr smtClean="0"/>
            </a:lvl1pPr>
          </a:lstStyle>
          <a:p>
            <a:pPr>
              <a:defRPr/>
            </a:pPr>
            <a:fld id="{98B7CC53-93D9-453D-AE4E-63D0B9E3276D}" type="datetime1">
              <a:rPr lang="ja-JP" altLang="en-US" smtClean="0"/>
              <a:t>2025/8/1</a:t>
            </a:fld>
            <a:endParaRPr lang="ja-JP" altLang="en-US"/>
          </a:p>
        </p:txBody>
      </p:sp>
      <p:sp>
        <p:nvSpPr>
          <p:cNvPr id="14"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15" name="スライド番号プレースホルダ 5"/>
          <p:cNvSpPr>
            <a:spLocks noGrp="1"/>
          </p:cNvSpPr>
          <p:nvPr>
            <p:ph type="sldNum" sz="quarter" idx="12"/>
          </p:nvPr>
        </p:nvSpPr>
        <p:spPr/>
        <p:txBody>
          <a:bodyPr/>
          <a:lstStyle>
            <a:lvl1pPr>
              <a:defRPr/>
            </a:lvl1pPr>
          </a:lstStyle>
          <a:p>
            <a:pPr>
              <a:defRPr/>
            </a:pPr>
            <a:fld id="{7407C7B8-38C9-43AA-BCC2-1418CF661F15}" type="slidenum">
              <a:rPr lang="ja-JP" altLang="en-US"/>
              <a:pPr>
                <a:defRPr/>
              </a:pPr>
              <a:t>‹#›</a:t>
            </a:fld>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536575" y="1600201"/>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5448300" y="1600201"/>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 3"/>
          <p:cNvSpPr>
            <a:spLocks noGrp="1"/>
          </p:cNvSpPr>
          <p:nvPr>
            <p:ph type="dt" sz="half" idx="10"/>
          </p:nvPr>
        </p:nvSpPr>
        <p:spPr/>
        <p:txBody>
          <a:bodyPr/>
          <a:lstStyle>
            <a:lvl1pPr>
              <a:defRPr/>
            </a:lvl1pPr>
          </a:lstStyle>
          <a:p>
            <a:pPr>
              <a:defRPr/>
            </a:pPr>
            <a:fld id="{714EDFFD-AFF8-48B9-98C5-8855A1EF68F3}" type="datetime1">
              <a:rPr lang="ja-JP" altLang="en-US" smtClean="0"/>
              <a:t>2025/8/1</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33099D0F-BF15-4A29-9533-E8EC923DDFF2}" type="slidenum">
              <a:rPr lang="ja-JP" altLang="en-US"/>
              <a:pPr>
                <a:defRPr/>
              </a:pPr>
              <a:t>‹#›</a:t>
            </a:fld>
            <a:endParaRPr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 3"/>
          <p:cNvSpPr>
            <a:spLocks noGrp="1"/>
          </p:cNvSpPr>
          <p:nvPr>
            <p:ph type="dt" sz="half" idx="10"/>
          </p:nvPr>
        </p:nvSpPr>
        <p:spPr/>
        <p:txBody>
          <a:bodyPr/>
          <a:lstStyle>
            <a:lvl1pPr>
              <a:defRPr/>
            </a:lvl1pPr>
          </a:lstStyle>
          <a:p>
            <a:pPr>
              <a:defRPr/>
            </a:pPr>
            <a:fld id="{BAEBC716-202D-4F17-BE49-021DA9B8CC63}" type="datetime1">
              <a:rPr lang="ja-JP" altLang="en-US" smtClean="0"/>
              <a:t>2025/8/1</a:t>
            </a:fld>
            <a:endParaRPr lang="ja-JP" altLang="en-US"/>
          </a:p>
        </p:txBody>
      </p:sp>
      <p:sp>
        <p:nvSpPr>
          <p:cNvPr id="8"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 5"/>
          <p:cNvSpPr>
            <a:spLocks noGrp="1"/>
          </p:cNvSpPr>
          <p:nvPr>
            <p:ph type="sldNum" sz="quarter" idx="12"/>
          </p:nvPr>
        </p:nvSpPr>
        <p:spPr/>
        <p:txBody>
          <a:bodyPr/>
          <a:lstStyle>
            <a:lvl1pPr>
              <a:defRPr/>
            </a:lvl1pPr>
          </a:lstStyle>
          <a:p>
            <a:pPr>
              <a:defRPr/>
            </a:pPr>
            <a:fld id="{6F6C0D67-7E06-4D20-B1B3-9F0ADE8A6CB3}" type="slidenum">
              <a:rPr lang="ja-JP" altLang="en-US"/>
              <a:pPr>
                <a:defRPr/>
              </a:pPr>
              <a:t>‹#›</a:t>
            </a:fld>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3" name="正方形/長方形 5"/>
          <p:cNvSpPr/>
          <p:nvPr userDrawn="1"/>
        </p:nvSpPr>
        <p:spPr>
          <a:xfrm>
            <a:off x="0" y="0"/>
            <a:ext cx="9906000" cy="1125538"/>
          </a:xfrm>
          <a:prstGeom prst="rect">
            <a:avLst/>
          </a:prstGeom>
        </p:spPr>
        <p:style>
          <a:lnRef idx="1">
            <a:schemeClr val="accent3"/>
          </a:lnRef>
          <a:fillRef idx="3">
            <a:schemeClr val="accent3"/>
          </a:fillRef>
          <a:effectRef idx="2">
            <a:schemeClr val="accent3"/>
          </a:effectRef>
          <a:fontRef idx="minor">
            <a:schemeClr val="lt1"/>
          </a:fontRef>
        </p:style>
        <p:txBody>
          <a:bodyPr anchor="ctr"/>
          <a:lstStyle/>
          <a:p>
            <a:pPr algn="ctr" fontAlgn="auto">
              <a:spcBef>
                <a:spcPts val="0"/>
              </a:spcBef>
              <a:spcAft>
                <a:spcPts val="0"/>
              </a:spcAft>
              <a:defRPr/>
            </a:pPr>
            <a:endParaRPr lang="ja-JP" altLang="en-US"/>
          </a:p>
        </p:txBody>
      </p:sp>
      <p:grpSp>
        <p:nvGrpSpPr>
          <p:cNvPr id="4" name="グループ化 6"/>
          <p:cNvGrpSpPr>
            <a:grpSpLocks/>
          </p:cNvGrpSpPr>
          <p:nvPr userDrawn="1"/>
        </p:nvGrpSpPr>
        <p:grpSpPr bwMode="auto">
          <a:xfrm>
            <a:off x="6711950" y="-12700"/>
            <a:ext cx="1658938" cy="1425575"/>
            <a:chOff x="6711447" y="-12368"/>
            <a:chExt cx="1659837" cy="1425144"/>
          </a:xfrm>
        </p:grpSpPr>
        <p:cxnSp>
          <p:nvCxnSpPr>
            <p:cNvPr id="5" name="直線コネクタ 7"/>
            <p:cNvCxnSpPr/>
            <p:nvPr/>
          </p:nvCxnSpPr>
          <p:spPr>
            <a:xfrm flipV="1">
              <a:off x="6711447" y="-12368"/>
              <a:ext cx="1386639" cy="1387056"/>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6" name="直線コネクタ 8"/>
            <p:cNvCxnSpPr/>
            <p:nvPr/>
          </p:nvCxnSpPr>
          <p:spPr>
            <a:xfrm flipV="1">
              <a:off x="6741626" y="1916"/>
              <a:ext cx="1410464" cy="141086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7" name="直線コネクタ 9"/>
            <p:cNvCxnSpPr/>
            <p:nvPr/>
          </p:nvCxnSpPr>
          <p:spPr>
            <a:xfrm flipV="1">
              <a:off x="6813102" y="1916"/>
              <a:ext cx="1410464" cy="141086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8" name="直線コネクタ 10"/>
            <p:cNvCxnSpPr/>
            <p:nvPr/>
          </p:nvCxnSpPr>
          <p:spPr>
            <a:xfrm flipV="1">
              <a:off x="6884579" y="1916"/>
              <a:ext cx="1410464" cy="141086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9" name="直線コネクタ 11"/>
            <p:cNvCxnSpPr/>
            <p:nvPr/>
          </p:nvCxnSpPr>
          <p:spPr>
            <a:xfrm flipV="1">
              <a:off x="6960820" y="1916"/>
              <a:ext cx="1410464" cy="141086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pic>
        <p:nvPicPr>
          <p:cNvPr id="10" name="Picture 2" descr="C:\Users\y-ito\Documents\テンプレ集\j-union素材\junion株式会社_社名データ＆ロゴ_2009最終\junion_2cm（透過対応）.png"/>
          <p:cNvPicPr>
            <a:picLocks noChangeAspect="1" noChangeArrowheads="1"/>
          </p:cNvPicPr>
          <p:nvPr userDrawn="1"/>
        </p:nvPicPr>
        <p:blipFill>
          <a:blip r:embed="rId2" cstate="print"/>
          <a:srcRect/>
          <a:stretch>
            <a:fillRect/>
          </a:stretch>
        </p:blipFill>
        <p:spPr bwMode="auto">
          <a:xfrm>
            <a:off x="8193360" y="100584"/>
            <a:ext cx="1448222" cy="650472"/>
          </a:xfrm>
          <a:prstGeom prst="rect">
            <a:avLst/>
          </a:prstGeom>
          <a:noFill/>
          <a:effectLst>
            <a:reflection blurRad="6350" stA="52000" endA="300" endPos="35000" dir="5400000" sy="-100000" algn="bl" rotWithShape="0"/>
          </a:effectLst>
        </p:spPr>
      </p:pic>
      <p:sp>
        <p:nvSpPr>
          <p:cNvPr id="11" name="正方形/長方形 13"/>
          <p:cNvSpPr/>
          <p:nvPr userDrawn="1"/>
        </p:nvSpPr>
        <p:spPr>
          <a:xfrm>
            <a:off x="0" y="6811963"/>
            <a:ext cx="9906000" cy="46037"/>
          </a:xfrm>
          <a:prstGeom prst="rect">
            <a:avLst/>
          </a:prstGeom>
        </p:spPr>
        <p:style>
          <a:lnRef idx="1">
            <a:schemeClr val="accent3"/>
          </a:lnRef>
          <a:fillRef idx="3">
            <a:schemeClr val="accent3"/>
          </a:fillRef>
          <a:effectRef idx="2">
            <a:schemeClr val="accent3"/>
          </a:effectRef>
          <a:fontRef idx="minor">
            <a:schemeClr val="lt1"/>
          </a:fontRef>
        </p:style>
        <p:txBody>
          <a:bodyPr anchor="ctr"/>
          <a:lstStyle/>
          <a:p>
            <a:pPr algn="ctr" fontAlgn="auto">
              <a:spcBef>
                <a:spcPts val="0"/>
              </a:spcBef>
              <a:spcAft>
                <a:spcPts val="0"/>
              </a:spcAft>
              <a:defRPr/>
            </a:pPr>
            <a:endParaRPr lang="ja-JP" altLang="en-US"/>
          </a:p>
        </p:txBody>
      </p:sp>
      <p:sp>
        <p:nvSpPr>
          <p:cNvPr id="2" name="タイトル 1"/>
          <p:cNvSpPr>
            <a:spLocks noGrp="1"/>
          </p:cNvSpPr>
          <p:nvPr>
            <p:ph type="title"/>
          </p:nvPr>
        </p:nvSpPr>
        <p:spPr>
          <a:xfrm>
            <a:off x="128464" y="274638"/>
            <a:ext cx="8915400" cy="850106"/>
          </a:xfrm>
        </p:spPr>
        <p:txBody>
          <a:bodyPr/>
          <a:lstStyle>
            <a:lvl1pPr algn="l">
              <a:defRPr>
                <a:solidFill>
                  <a:schemeClr val="bg1"/>
                </a:solidFill>
              </a:defRPr>
            </a:lvl1pPr>
          </a:lstStyle>
          <a:p>
            <a:r>
              <a:rPr lang="ja-JP" altLang="en-US"/>
              <a:t>マスタ タイトルの書式設定</a:t>
            </a:r>
          </a:p>
        </p:txBody>
      </p:sp>
      <p:sp>
        <p:nvSpPr>
          <p:cNvPr id="12" name="日付プレースホルダ 2"/>
          <p:cNvSpPr>
            <a:spLocks noGrp="1"/>
          </p:cNvSpPr>
          <p:nvPr>
            <p:ph type="dt" sz="half" idx="10"/>
          </p:nvPr>
        </p:nvSpPr>
        <p:spPr/>
        <p:txBody>
          <a:bodyPr/>
          <a:lstStyle>
            <a:lvl1pPr>
              <a:defRPr smtClean="0"/>
            </a:lvl1pPr>
          </a:lstStyle>
          <a:p>
            <a:pPr>
              <a:defRPr/>
            </a:pPr>
            <a:fld id="{B2E1FB34-725A-40AA-9AF3-D8B1DA8CDF10}" type="datetime1">
              <a:rPr lang="ja-JP" altLang="en-US" smtClean="0"/>
              <a:t>2025/8/1</a:t>
            </a:fld>
            <a:endParaRPr lang="ja-JP" altLang="en-US"/>
          </a:p>
        </p:txBody>
      </p:sp>
      <p:sp>
        <p:nvSpPr>
          <p:cNvPr id="13" name="フッター プレースホルダ 3"/>
          <p:cNvSpPr>
            <a:spLocks noGrp="1"/>
          </p:cNvSpPr>
          <p:nvPr>
            <p:ph type="ftr" sz="quarter" idx="11"/>
          </p:nvPr>
        </p:nvSpPr>
        <p:spPr/>
        <p:txBody>
          <a:bodyPr/>
          <a:lstStyle>
            <a:lvl1pPr>
              <a:defRPr/>
            </a:lvl1pPr>
          </a:lstStyle>
          <a:p>
            <a:pPr>
              <a:defRPr/>
            </a:pPr>
            <a:endParaRPr lang="ja-JP" altLang="en-US"/>
          </a:p>
        </p:txBody>
      </p:sp>
      <p:sp>
        <p:nvSpPr>
          <p:cNvPr id="14" name="スライド番号プレースホルダ 4"/>
          <p:cNvSpPr>
            <a:spLocks noGrp="1"/>
          </p:cNvSpPr>
          <p:nvPr>
            <p:ph type="sldNum" sz="quarter" idx="12"/>
          </p:nvPr>
        </p:nvSpPr>
        <p:spPr/>
        <p:txBody>
          <a:bodyPr/>
          <a:lstStyle>
            <a:lvl1pPr>
              <a:defRPr/>
            </a:lvl1pPr>
          </a:lstStyle>
          <a:p>
            <a:pPr>
              <a:defRPr/>
            </a:pPr>
            <a:fld id="{D02787C0-E593-43A7-BF19-14552DBACA0E}" type="slidenum">
              <a:rPr lang="ja-JP" altLang="en-US"/>
              <a:pPr>
                <a:defRPr/>
              </a:pPr>
              <a:t>‹#›</a:t>
            </a:fld>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p:cNvSpPr>
            <a:spLocks noGrp="1"/>
          </p:cNvSpPr>
          <p:nvPr>
            <p:ph type="dt" sz="half" idx="10"/>
          </p:nvPr>
        </p:nvSpPr>
        <p:spPr/>
        <p:txBody>
          <a:bodyPr/>
          <a:lstStyle>
            <a:lvl1pPr>
              <a:defRPr/>
            </a:lvl1pPr>
          </a:lstStyle>
          <a:p>
            <a:pPr>
              <a:defRPr/>
            </a:pPr>
            <a:fld id="{AF7AA8D0-88B3-49A8-A288-4EA8862EDD7D}" type="datetime1">
              <a:rPr lang="ja-JP" altLang="en-US" smtClean="0"/>
              <a:t>2025/8/1</a:t>
            </a:fld>
            <a:endParaRPr lang="ja-JP" altLang="en-US"/>
          </a:p>
        </p:txBody>
      </p:sp>
      <p:sp>
        <p:nvSpPr>
          <p:cNvPr id="3"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 5"/>
          <p:cNvSpPr>
            <a:spLocks noGrp="1"/>
          </p:cNvSpPr>
          <p:nvPr>
            <p:ph type="sldNum" sz="quarter" idx="12"/>
          </p:nvPr>
        </p:nvSpPr>
        <p:spPr/>
        <p:txBody>
          <a:bodyPr/>
          <a:lstStyle>
            <a:lvl1pPr>
              <a:defRPr/>
            </a:lvl1pPr>
          </a:lstStyle>
          <a:p>
            <a:pPr>
              <a:defRPr/>
            </a:pPr>
            <a:fld id="{83868B6B-8CDE-449C-8B3E-C753AC6BBA70}" type="slidenum">
              <a:rPr lang="ja-JP" altLang="en-US"/>
              <a:pPr>
                <a:defRPr/>
              </a:pPr>
              <a:t>‹#›</a:t>
            </a:fld>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fld id="{0C933EC4-011A-4918-B4AD-C95D122D17C3}" type="datetime1">
              <a:rPr lang="ja-JP" altLang="en-US" smtClean="0"/>
              <a:t>2025/8/1</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842D3483-41F7-414A-B8A1-85DB8458921C}" type="slidenum">
              <a:rPr lang="ja-JP" altLang="en-US"/>
              <a:pPr>
                <a:defRPr/>
              </a:pPr>
              <a:t>‹#›</a:t>
            </a:fld>
            <a:endParaRPr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941645" y="612775"/>
            <a:ext cx="59436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fld id="{CD223F4D-484B-4467-90A1-D2E6BAB7CD9A}" type="datetime1">
              <a:rPr lang="ja-JP" altLang="en-US" smtClean="0"/>
              <a:t>2025/8/1</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108B34AD-FA0C-468C-8DCC-7CF6F2A5D5EE}" type="slidenum">
              <a:rPr lang="ja-JP" altLang="en-US"/>
              <a:pPr>
                <a:defRPr/>
              </a:pPr>
              <a:t>‹#›</a:t>
            </a:fld>
            <a:endParaRPr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pPr>
              <a:defRPr/>
            </a:pPr>
            <a:fld id="{CA188622-09EE-4F8D-BEA4-B721E6E4811E}" type="datetime1">
              <a:rPr lang="ja-JP" altLang="en-US" smtClean="0"/>
              <a:t>2025/8/1</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8E7E39F4-B99F-4960-B5AF-12EB848BF3CB}" type="slidenum">
              <a:rPr lang="ja-JP" altLang="en-US"/>
              <a:pPr>
                <a:defRPr/>
              </a:pPr>
              <a:t>‹#›</a:t>
            </a:fld>
            <a:endParaRPr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3" Type="http://schemas.openxmlformats.org/officeDocument/2006/relationships/slideLayout" Target="../slideLayouts/slideLayout13.xml"/><Relationship Id="rId7" Type="http://schemas.openxmlformats.org/officeDocument/2006/relationships/slideLayout" Target="../slideLayouts/slideLayout17.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image" Target="../media/image1.png"/><Relationship Id="rId5" Type="http://schemas.openxmlformats.org/officeDocument/2006/relationships/slideLayout" Target="../slideLayouts/slideLayout15.xml"/><Relationship Id="rId10" Type="http://schemas.openxmlformats.org/officeDocument/2006/relationships/theme" Target="../theme/theme2.xml"/><Relationship Id="rId4" Type="http://schemas.openxmlformats.org/officeDocument/2006/relationships/slideLayout" Target="../slideLayouts/slideLayout14.xml"/><Relationship Id="rId9"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タイトル プレースホルダ 1"/>
          <p:cNvSpPr>
            <a:spLocks noGrp="1"/>
          </p:cNvSpPr>
          <p:nvPr>
            <p:ph type="title"/>
          </p:nvPr>
        </p:nvSpPr>
        <p:spPr bwMode="auto">
          <a:xfrm>
            <a:off x="495300" y="274638"/>
            <a:ext cx="8915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27" name="テキスト プレースホルダ 2"/>
          <p:cNvSpPr>
            <a:spLocks noGrp="1"/>
          </p:cNvSpPr>
          <p:nvPr>
            <p:ph type="body" idx="1"/>
          </p:nvPr>
        </p:nvSpPr>
        <p:spPr bwMode="auto">
          <a:xfrm>
            <a:off x="495300" y="1600200"/>
            <a:ext cx="89154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2"/>
          </p:nvPr>
        </p:nvSpPr>
        <p:spPr>
          <a:xfrm>
            <a:off x="495300" y="6356350"/>
            <a:ext cx="23114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ea typeface="+mn-ea"/>
              </a:defRPr>
            </a:lvl1pPr>
          </a:lstStyle>
          <a:p>
            <a:pPr>
              <a:defRPr/>
            </a:pPr>
            <a:fld id="{6CF5C705-A38E-427F-A92D-7A122C759336}" type="datetime1">
              <a:rPr lang="ja-JP" altLang="en-US" smtClean="0"/>
              <a:t>2025/8/1</a:t>
            </a:fld>
            <a:endParaRPr lang="ja-JP" altLang="en-US"/>
          </a:p>
        </p:txBody>
      </p:sp>
      <p:sp>
        <p:nvSpPr>
          <p:cNvPr id="5" name="フッター プレースホルダ 4"/>
          <p:cNvSpPr>
            <a:spLocks noGrp="1"/>
          </p:cNvSpPr>
          <p:nvPr>
            <p:ph type="ftr" sz="quarter" idx="3"/>
          </p:nvPr>
        </p:nvSpPr>
        <p:spPr>
          <a:xfrm>
            <a:off x="3384550" y="6356350"/>
            <a:ext cx="31369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defRPr>
            </a:lvl1pPr>
          </a:lstStyle>
          <a:p>
            <a:pPr>
              <a:defRPr/>
            </a:pPr>
            <a:endParaRPr lang="ja-JP" altLang="en-US"/>
          </a:p>
        </p:txBody>
      </p:sp>
      <p:sp>
        <p:nvSpPr>
          <p:cNvPr id="6" name="スライド番号プレースホルダ 5"/>
          <p:cNvSpPr>
            <a:spLocks noGrp="1"/>
          </p:cNvSpPr>
          <p:nvPr>
            <p:ph type="sldNum" sz="quarter" idx="4"/>
          </p:nvPr>
        </p:nvSpPr>
        <p:spPr>
          <a:xfrm>
            <a:off x="7099300" y="6356350"/>
            <a:ext cx="23114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ea typeface="+mn-ea"/>
              </a:defRPr>
            </a:lvl1pPr>
          </a:lstStyle>
          <a:p>
            <a:pPr>
              <a:defRPr/>
            </a:pPr>
            <a:fld id="{52B7DE7D-54F8-4BB1-8C4E-46C12DAEC1A3}"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658" r:id="rId1"/>
    <p:sldLayoutId id="2147483659" r:id="rId2"/>
    <p:sldLayoutId id="2147483657" r:id="rId3"/>
    <p:sldLayoutId id="2147483656" r:id="rId4"/>
    <p:sldLayoutId id="2147483660" r:id="rId5"/>
    <p:sldLayoutId id="2147483655" r:id="rId6"/>
    <p:sldLayoutId id="2147483654" r:id="rId7"/>
    <p:sldLayoutId id="2147483653" r:id="rId8"/>
    <p:sldLayoutId id="2147483652" r:id="rId9"/>
    <p:sldLayoutId id="2147483651" r:id="rId10"/>
  </p:sldLayoutIdLst>
  <p:hf hdr="0" ftr="0" dt="0"/>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7200" algn="ctr" rtl="0" fontAlgn="base">
        <a:spcBef>
          <a:spcPct val="0"/>
        </a:spcBef>
        <a:spcAft>
          <a:spcPct val="0"/>
        </a:spcAft>
        <a:defRPr kumimoji="1" sz="4400">
          <a:solidFill>
            <a:schemeClr val="tx1"/>
          </a:solidFill>
          <a:latin typeface="Calibri" pitchFamily="34" charset="0"/>
          <a:ea typeface="ＭＳ Ｐゴシック" charset="-128"/>
        </a:defRPr>
      </a:lvl6pPr>
      <a:lvl7pPr marL="914400" algn="ctr" rtl="0" fontAlgn="base">
        <a:spcBef>
          <a:spcPct val="0"/>
        </a:spcBef>
        <a:spcAft>
          <a:spcPct val="0"/>
        </a:spcAft>
        <a:defRPr kumimoji="1" sz="4400">
          <a:solidFill>
            <a:schemeClr val="tx1"/>
          </a:solidFill>
          <a:latin typeface="Calibri" pitchFamily="34" charset="0"/>
          <a:ea typeface="ＭＳ Ｐゴシック"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charset="-128"/>
        </a:defRPr>
      </a:lvl9pPr>
    </p:titleStyle>
    <p:bodyStyle>
      <a:lvl1pPr marL="342900" indent="-342900" algn="l" rtl="0" eaLnBrk="0" fontAlgn="base" hangingPunct="0">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 name="正方形/長方形 24">
            <a:extLst>
              <a:ext uri="{FF2B5EF4-FFF2-40B4-BE49-F238E27FC236}">
                <a16:creationId xmlns:a16="http://schemas.microsoft.com/office/drawing/2014/main" id="{3EA845E8-2D70-48D2-A4CD-BA8EDF3EE23B}"/>
              </a:ext>
            </a:extLst>
          </p:cNvPr>
          <p:cNvSpPr/>
          <p:nvPr userDrawn="1"/>
        </p:nvSpPr>
        <p:spPr>
          <a:xfrm>
            <a:off x="38454" y="0"/>
            <a:ext cx="9834951" cy="1125538"/>
          </a:xfrm>
          <a:prstGeom prst="rect">
            <a:avLst/>
          </a:prstGeom>
          <a:gradFill rotWithShape="1">
            <a:gsLst>
              <a:gs pos="0">
                <a:srgbClr val="9BBB59">
                  <a:shade val="51000"/>
                  <a:satMod val="130000"/>
                </a:srgbClr>
              </a:gs>
              <a:gs pos="80000">
                <a:srgbClr val="9BBB59">
                  <a:shade val="93000"/>
                  <a:satMod val="130000"/>
                </a:srgbClr>
              </a:gs>
              <a:gs pos="100000">
                <a:srgbClr val="9BBB59">
                  <a:shade val="94000"/>
                  <a:satMod val="135000"/>
                </a:srgbClr>
              </a:gs>
            </a:gsLst>
            <a:lin ang="16200000" scaled="0"/>
          </a:gradFill>
          <a:ln w="9525" cap="flat" cmpd="sng" algn="ctr">
            <a:solidFill>
              <a:srgbClr val="9BBB59">
                <a:shade val="95000"/>
                <a:satMod val="105000"/>
              </a:srgbClr>
            </a:solidFill>
            <a:prstDash val="solid"/>
          </a:ln>
          <a:effectLst>
            <a:outerShdw blurRad="40000" dist="23000" dir="5400000" rotWithShape="0">
              <a:srgbClr val="000000">
                <a:alpha val="35000"/>
              </a:srgbClr>
            </a:outerShdw>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grpSp>
        <p:nvGrpSpPr>
          <p:cNvPr id="15" name="グループ化 14">
            <a:extLst>
              <a:ext uri="{FF2B5EF4-FFF2-40B4-BE49-F238E27FC236}">
                <a16:creationId xmlns:a16="http://schemas.microsoft.com/office/drawing/2014/main" id="{773DDBBE-9645-4B75-82FE-2901D246188E}"/>
              </a:ext>
            </a:extLst>
          </p:cNvPr>
          <p:cNvGrpSpPr>
            <a:grpSpLocks/>
          </p:cNvGrpSpPr>
          <p:nvPr userDrawn="1"/>
        </p:nvGrpSpPr>
        <p:grpSpPr bwMode="auto">
          <a:xfrm>
            <a:off x="6903217" y="-12700"/>
            <a:ext cx="1797183" cy="1425575"/>
            <a:chOff x="6711447" y="-12368"/>
            <a:chExt cx="1659837" cy="1425144"/>
          </a:xfrm>
        </p:grpSpPr>
        <p:cxnSp>
          <p:nvCxnSpPr>
            <p:cNvPr id="16" name="直線コネクタ 15">
              <a:extLst>
                <a:ext uri="{FF2B5EF4-FFF2-40B4-BE49-F238E27FC236}">
                  <a16:creationId xmlns:a16="http://schemas.microsoft.com/office/drawing/2014/main" id="{F9A4A852-DF78-4243-A155-9007C5805531}"/>
                </a:ext>
              </a:extLst>
            </p:cNvPr>
            <p:cNvCxnSpPr/>
            <p:nvPr/>
          </p:nvCxnSpPr>
          <p:spPr>
            <a:xfrm flipV="1">
              <a:off x="6711447" y="-12368"/>
              <a:ext cx="1386639" cy="1387056"/>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7" name="直線コネクタ 16">
              <a:extLst>
                <a:ext uri="{FF2B5EF4-FFF2-40B4-BE49-F238E27FC236}">
                  <a16:creationId xmlns:a16="http://schemas.microsoft.com/office/drawing/2014/main" id="{9D1D3A93-BE8A-48E7-BE51-61810AD18EB7}"/>
                </a:ext>
              </a:extLst>
            </p:cNvPr>
            <p:cNvCxnSpPr/>
            <p:nvPr/>
          </p:nvCxnSpPr>
          <p:spPr>
            <a:xfrm flipV="1">
              <a:off x="6741626" y="1916"/>
              <a:ext cx="1410464" cy="141086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8" name="直線コネクタ 17">
              <a:extLst>
                <a:ext uri="{FF2B5EF4-FFF2-40B4-BE49-F238E27FC236}">
                  <a16:creationId xmlns:a16="http://schemas.microsoft.com/office/drawing/2014/main" id="{9DD4D6B5-183A-4A95-9A79-117BDC4BC8FA}"/>
                </a:ext>
              </a:extLst>
            </p:cNvPr>
            <p:cNvCxnSpPr/>
            <p:nvPr/>
          </p:nvCxnSpPr>
          <p:spPr>
            <a:xfrm flipV="1">
              <a:off x="6813102" y="1916"/>
              <a:ext cx="1410464" cy="141086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9" name="直線コネクタ 18">
              <a:extLst>
                <a:ext uri="{FF2B5EF4-FFF2-40B4-BE49-F238E27FC236}">
                  <a16:creationId xmlns:a16="http://schemas.microsoft.com/office/drawing/2014/main" id="{7FEA9A86-22DB-4010-A009-7D528C2506C3}"/>
                </a:ext>
              </a:extLst>
            </p:cNvPr>
            <p:cNvCxnSpPr/>
            <p:nvPr/>
          </p:nvCxnSpPr>
          <p:spPr>
            <a:xfrm flipV="1">
              <a:off x="6884579" y="1916"/>
              <a:ext cx="1410464" cy="141086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0" name="直線コネクタ 19">
              <a:extLst>
                <a:ext uri="{FF2B5EF4-FFF2-40B4-BE49-F238E27FC236}">
                  <a16:creationId xmlns:a16="http://schemas.microsoft.com/office/drawing/2014/main" id="{9F95B506-6665-49D9-9013-F2713AEF21F3}"/>
                </a:ext>
              </a:extLst>
            </p:cNvPr>
            <p:cNvCxnSpPr/>
            <p:nvPr/>
          </p:nvCxnSpPr>
          <p:spPr>
            <a:xfrm flipV="1">
              <a:off x="6960820" y="1916"/>
              <a:ext cx="1410464" cy="141086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pic>
        <p:nvPicPr>
          <p:cNvPr id="21" name="Picture 2" descr="C:\Users\y-ito\Documents\テンプレ集\j-union素材\junion株式会社_社名データ＆ロゴ_2009最終\junion_2cm（透過対応）.png">
            <a:extLst>
              <a:ext uri="{FF2B5EF4-FFF2-40B4-BE49-F238E27FC236}">
                <a16:creationId xmlns:a16="http://schemas.microsoft.com/office/drawing/2014/main" id="{DF4D5F40-3C5C-4E19-95C7-384535CAF4A5}"/>
              </a:ext>
            </a:extLst>
          </p:cNvPr>
          <p:cNvPicPr>
            <a:picLocks noChangeAspect="1" noChangeArrowheads="1"/>
          </p:cNvPicPr>
          <p:nvPr userDrawn="1"/>
        </p:nvPicPr>
        <p:blipFill>
          <a:blip r:embed="rId11" cstate="print"/>
          <a:srcRect/>
          <a:stretch>
            <a:fillRect/>
          </a:stretch>
        </p:blipFill>
        <p:spPr bwMode="auto">
          <a:xfrm>
            <a:off x="8222325" y="269937"/>
            <a:ext cx="1568907" cy="650472"/>
          </a:xfrm>
          <a:prstGeom prst="rect">
            <a:avLst/>
          </a:prstGeom>
          <a:noFill/>
          <a:effectLst>
            <a:reflection blurRad="6350" stA="52000" endA="300" endPos="35000" dir="5400000" sy="-100000" algn="bl" rotWithShape="0"/>
          </a:effectLst>
        </p:spPr>
      </p:pic>
    </p:spTree>
    <p:extLst>
      <p:ext uri="{BB962C8B-B14F-4D97-AF65-F5344CB8AC3E}">
        <p14:creationId xmlns:p14="http://schemas.microsoft.com/office/powerpoint/2010/main" val="10443928"/>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Lst>
  <p:hf hdr="0" ftr="0" dt="0"/>
  <p:txStyles>
    <p:titleStyle>
      <a:lvl1pPr algn="l" rtl="0" eaLnBrk="0" fontAlgn="base" hangingPunct="0">
        <a:spcBef>
          <a:spcPct val="0"/>
        </a:spcBef>
        <a:spcAft>
          <a:spcPct val="0"/>
        </a:spcAft>
        <a:defRPr kumimoji="1" sz="4400" kern="1200">
          <a:solidFill>
            <a:schemeClr val="tx2"/>
          </a:solidFill>
          <a:latin typeface="+mj-lt"/>
          <a:ea typeface="+mj-ea"/>
          <a:cs typeface="+mj-cs"/>
        </a:defRPr>
      </a:lvl1pPr>
      <a:lvl2pPr algn="l" rtl="0" eaLnBrk="0" fontAlgn="base" hangingPunct="0">
        <a:spcBef>
          <a:spcPct val="0"/>
        </a:spcBef>
        <a:spcAft>
          <a:spcPct val="0"/>
        </a:spcAft>
        <a:defRPr kumimoji="1" sz="4400">
          <a:solidFill>
            <a:schemeClr val="tx2"/>
          </a:solidFill>
          <a:latin typeface="Tahoma" panose="020B0604030504040204" pitchFamily="34" charset="0"/>
          <a:ea typeface="ＭＳ Ｐゴシック" panose="020B0600070205080204" pitchFamily="50" charset="-128"/>
        </a:defRPr>
      </a:lvl2pPr>
      <a:lvl3pPr algn="l" rtl="0" eaLnBrk="0" fontAlgn="base" hangingPunct="0">
        <a:spcBef>
          <a:spcPct val="0"/>
        </a:spcBef>
        <a:spcAft>
          <a:spcPct val="0"/>
        </a:spcAft>
        <a:defRPr kumimoji="1" sz="4400">
          <a:solidFill>
            <a:schemeClr val="tx2"/>
          </a:solidFill>
          <a:latin typeface="Tahoma" panose="020B0604030504040204" pitchFamily="34" charset="0"/>
          <a:ea typeface="ＭＳ Ｐゴシック" panose="020B0600070205080204" pitchFamily="50" charset="-128"/>
        </a:defRPr>
      </a:lvl3pPr>
      <a:lvl4pPr algn="l" rtl="0" eaLnBrk="0" fontAlgn="base" hangingPunct="0">
        <a:spcBef>
          <a:spcPct val="0"/>
        </a:spcBef>
        <a:spcAft>
          <a:spcPct val="0"/>
        </a:spcAft>
        <a:defRPr kumimoji="1" sz="4400">
          <a:solidFill>
            <a:schemeClr val="tx2"/>
          </a:solidFill>
          <a:latin typeface="Tahoma" panose="020B0604030504040204" pitchFamily="34" charset="0"/>
          <a:ea typeface="ＭＳ Ｐゴシック" panose="020B0600070205080204" pitchFamily="50" charset="-128"/>
        </a:defRPr>
      </a:lvl4pPr>
      <a:lvl5pPr algn="l" rtl="0" eaLnBrk="0" fontAlgn="base" hangingPunct="0">
        <a:spcBef>
          <a:spcPct val="0"/>
        </a:spcBef>
        <a:spcAft>
          <a:spcPct val="0"/>
        </a:spcAft>
        <a:defRPr kumimoji="1" sz="4400">
          <a:solidFill>
            <a:schemeClr val="tx2"/>
          </a:solidFill>
          <a:latin typeface="Tahoma" panose="020B0604030504040204" pitchFamily="34" charset="0"/>
          <a:ea typeface="ＭＳ Ｐゴシック" panose="020B0600070205080204" pitchFamily="50" charset="-128"/>
        </a:defRPr>
      </a:lvl5pPr>
      <a:lvl6pPr marL="457200" algn="l" rtl="0" fontAlgn="base">
        <a:spcBef>
          <a:spcPct val="0"/>
        </a:spcBef>
        <a:spcAft>
          <a:spcPct val="0"/>
        </a:spcAft>
        <a:defRPr kumimoji="1" sz="4400">
          <a:solidFill>
            <a:schemeClr val="tx2"/>
          </a:solidFill>
          <a:latin typeface="Tahoma" panose="020B0604030504040204" pitchFamily="34" charset="0"/>
          <a:ea typeface="ＭＳ Ｐゴシック" panose="020B0600070205080204" pitchFamily="50" charset="-128"/>
        </a:defRPr>
      </a:lvl6pPr>
      <a:lvl7pPr marL="914400" algn="l" rtl="0" fontAlgn="base">
        <a:spcBef>
          <a:spcPct val="0"/>
        </a:spcBef>
        <a:spcAft>
          <a:spcPct val="0"/>
        </a:spcAft>
        <a:defRPr kumimoji="1" sz="4400">
          <a:solidFill>
            <a:schemeClr val="tx2"/>
          </a:solidFill>
          <a:latin typeface="Tahoma" panose="020B0604030504040204" pitchFamily="34" charset="0"/>
          <a:ea typeface="ＭＳ Ｐゴシック" panose="020B0600070205080204" pitchFamily="50" charset="-128"/>
        </a:defRPr>
      </a:lvl7pPr>
      <a:lvl8pPr marL="1371600" algn="l" rtl="0" fontAlgn="base">
        <a:spcBef>
          <a:spcPct val="0"/>
        </a:spcBef>
        <a:spcAft>
          <a:spcPct val="0"/>
        </a:spcAft>
        <a:defRPr kumimoji="1" sz="4400">
          <a:solidFill>
            <a:schemeClr val="tx2"/>
          </a:solidFill>
          <a:latin typeface="Tahoma" panose="020B0604030504040204" pitchFamily="34" charset="0"/>
          <a:ea typeface="ＭＳ Ｐゴシック" panose="020B0600070205080204" pitchFamily="50" charset="-128"/>
        </a:defRPr>
      </a:lvl8pPr>
      <a:lvl9pPr marL="1828800" algn="l" rtl="0" fontAlgn="base">
        <a:spcBef>
          <a:spcPct val="0"/>
        </a:spcBef>
        <a:spcAft>
          <a:spcPct val="0"/>
        </a:spcAft>
        <a:defRPr kumimoji="1" sz="4400">
          <a:solidFill>
            <a:schemeClr val="tx2"/>
          </a:solidFill>
          <a:latin typeface="Tahoma" panose="020B0604030504040204" pitchFamily="34" charset="0"/>
          <a:ea typeface="ＭＳ Ｐゴシック" panose="020B0600070205080204" pitchFamily="50" charset="-128"/>
        </a:defRPr>
      </a:lvl9pPr>
    </p:titleStyle>
    <p:bodyStyle>
      <a:lvl1pPr marL="342900" indent="-342900" algn="l" rtl="0" eaLnBrk="0" fontAlgn="base" hangingPunct="0">
        <a:spcBef>
          <a:spcPct val="20000"/>
        </a:spcBef>
        <a:spcAft>
          <a:spcPct val="0"/>
        </a:spcAft>
        <a:buClr>
          <a:schemeClr val="folHlink"/>
        </a:buClr>
        <a:buSzPct val="60000"/>
        <a:buFont typeface="Wingdings" panose="05000000000000000000" pitchFamily="2" charset="2"/>
        <a:buChar char="n"/>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lr>
          <a:schemeClr val="hlink"/>
        </a:buClr>
        <a:buSzPct val="55000"/>
        <a:buFont typeface="Wingdings" panose="05000000000000000000" pitchFamily="2" charset="2"/>
        <a:buChar char="n"/>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lr>
          <a:schemeClr val="folHlink"/>
        </a:buClr>
        <a:buSzPct val="50000"/>
        <a:buFont typeface="Wingdings" panose="05000000000000000000" pitchFamily="2" charset="2"/>
        <a:buChar char="n"/>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lr>
          <a:schemeClr val="accent2"/>
        </a:buClr>
        <a:buSzPct val="55000"/>
        <a:buFont typeface="Wingdings" panose="05000000000000000000" pitchFamily="2" charset="2"/>
        <a:buChar char="n"/>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lr>
          <a:schemeClr val="accent1"/>
        </a:buClr>
        <a:buSzPct val="50000"/>
        <a:buFont typeface="Wingdings" panose="05000000000000000000" pitchFamily="2" charset="2"/>
        <a:buChar char="n"/>
        <a:defRPr kumimoji="1"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E32B8479-258E-4912-B8F6-AEF0B2A19ACD}"/>
              </a:ext>
            </a:extLst>
          </p:cNvPr>
          <p:cNvSpPr/>
          <p:nvPr/>
        </p:nvSpPr>
        <p:spPr>
          <a:xfrm>
            <a:off x="955675" y="1782216"/>
            <a:ext cx="5797525" cy="4527104"/>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5" name="AutoShape 12" descr="「無人島」の画像検索結果">
            <a:extLst>
              <a:ext uri="{FF2B5EF4-FFF2-40B4-BE49-F238E27FC236}">
                <a16:creationId xmlns:a16="http://schemas.microsoft.com/office/drawing/2014/main" id="{2FF1CAF5-7EC6-4F42-A27F-968ED6577992}"/>
              </a:ext>
            </a:extLst>
          </p:cNvPr>
          <p:cNvSpPr>
            <a:spLocks noChangeAspect="1" noChangeArrowheads="1"/>
          </p:cNvSpPr>
          <p:nvPr/>
        </p:nvSpPr>
        <p:spPr bwMode="auto">
          <a:xfrm>
            <a:off x="612775" y="8636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6" name="AutoShape 14" descr="「無人島」の画像検索結果">
            <a:extLst>
              <a:ext uri="{FF2B5EF4-FFF2-40B4-BE49-F238E27FC236}">
                <a16:creationId xmlns:a16="http://schemas.microsoft.com/office/drawing/2014/main" id="{82687E35-15F2-4081-8A1D-7940B9B2F7F5}"/>
              </a:ext>
            </a:extLst>
          </p:cNvPr>
          <p:cNvSpPr>
            <a:spLocks noChangeAspect="1" noChangeArrowheads="1"/>
          </p:cNvSpPr>
          <p:nvPr/>
        </p:nvSpPr>
        <p:spPr bwMode="auto">
          <a:xfrm>
            <a:off x="727075" y="9779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7" name="AutoShape 18" descr="「もつ鍋」の画像検索結果">
            <a:extLst>
              <a:ext uri="{FF2B5EF4-FFF2-40B4-BE49-F238E27FC236}">
                <a16:creationId xmlns:a16="http://schemas.microsoft.com/office/drawing/2014/main" id="{D5E7C6D6-81F4-4613-9286-266EBCB69032}"/>
              </a:ext>
            </a:extLst>
          </p:cNvPr>
          <p:cNvSpPr>
            <a:spLocks noChangeAspect="1" noChangeArrowheads="1"/>
          </p:cNvSpPr>
          <p:nvPr/>
        </p:nvSpPr>
        <p:spPr bwMode="auto">
          <a:xfrm>
            <a:off x="841375" y="10922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18" name="AutoShape 2" descr="「サーフィン」の画像検索結果">
            <a:extLst>
              <a:ext uri="{FF2B5EF4-FFF2-40B4-BE49-F238E27FC236}">
                <a16:creationId xmlns:a16="http://schemas.microsoft.com/office/drawing/2014/main" id="{9B3E4B79-8009-4DB4-8C7B-4C03F5AFA71C}"/>
              </a:ext>
            </a:extLst>
          </p:cNvPr>
          <p:cNvSpPr>
            <a:spLocks noChangeAspect="1" noChangeArrowheads="1"/>
          </p:cNvSpPr>
          <p:nvPr/>
        </p:nvSpPr>
        <p:spPr bwMode="auto">
          <a:xfrm>
            <a:off x="955675" y="12065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19" name="AutoShape 4" descr="「サーフィン」の画像検索結果">
            <a:extLst>
              <a:ext uri="{FF2B5EF4-FFF2-40B4-BE49-F238E27FC236}">
                <a16:creationId xmlns:a16="http://schemas.microsoft.com/office/drawing/2014/main" id="{5F03311A-44FF-493A-8F36-8CA5BC6E43C8}"/>
              </a:ext>
            </a:extLst>
          </p:cNvPr>
          <p:cNvSpPr>
            <a:spLocks noChangeAspect="1" noChangeArrowheads="1"/>
          </p:cNvSpPr>
          <p:nvPr/>
        </p:nvSpPr>
        <p:spPr bwMode="auto">
          <a:xfrm>
            <a:off x="1069975" y="13208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20" name="AutoShape 6" descr="「サーフィン」の画像検索結果">
            <a:extLst>
              <a:ext uri="{FF2B5EF4-FFF2-40B4-BE49-F238E27FC236}">
                <a16:creationId xmlns:a16="http://schemas.microsoft.com/office/drawing/2014/main" id="{B49AA4E1-A4CD-4440-8625-A6B52CF95062}"/>
              </a:ext>
            </a:extLst>
          </p:cNvPr>
          <p:cNvSpPr>
            <a:spLocks noChangeAspect="1" noChangeArrowheads="1"/>
          </p:cNvSpPr>
          <p:nvPr/>
        </p:nvSpPr>
        <p:spPr bwMode="auto">
          <a:xfrm>
            <a:off x="1184275" y="14351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21" name="AutoShape 8" descr="「サーフィン」の画像検索結果">
            <a:extLst>
              <a:ext uri="{FF2B5EF4-FFF2-40B4-BE49-F238E27FC236}">
                <a16:creationId xmlns:a16="http://schemas.microsoft.com/office/drawing/2014/main" id="{41F078FF-83DF-481E-A716-87C5B356D649}"/>
              </a:ext>
            </a:extLst>
          </p:cNvPr>
          <p:cNvSpPr>
            <a:spLocks noChangeAspect="1" noChangeArrowheads="1"/>
          </p:cNvSpPr>
          <p:nvPr/>
        </p:nvSpPr>
        <p:spPr bwMode="auto">
          <a:xfrm>
            <a:off x="1298575" y="15494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22" name="AutoShape 10" descr="「サーフィン」の画像検索結果">
            <a:extLst>
              <a:ext uri="{FF2B5EF4-FFF2-40B4-BE49-F238E27FC236}">
                <a16:creationId xmlns:a16="http://schemas.microsoft.com/office/drawing/2014/main" id="{700E3A0A-A811-441C-A3D2-1B5001D534A7}"/>
              </a:ext>
            </a:extLst>
          </p:cNvPr>
          <p:cNvSpPr>
            <a:spLocks noChangeAspect="1" noChangeArrowheads="1"/>
          </p:cNvSpPr>
          <p:nvPr/>
        </p:nvSpPr>
        <p:spPr bwMode="auto">
          <a:xfrm>
            <a:off x="1412875" y="16637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24" name="AutoShape 14" descr="「黒霧島」の画像検索結果">
            <a:extLst>
              <a:ext uri="{FF2B5EF4-FFF2-40B4-BE49-F238E27FC236}">
                <a16:creationId xmlns:a16="http://schemas.microsoft.com/office/drawing/2014/main" id="{BB1C4137-B10B-469A-8EE6-4A0909E076BA}"/>
              </a:ext>
            </a:extLst>
          </p:cNvPr>
          <p:cNvSpPr>
            <a:spLocks noChangeAspect="1" noChangeArrowheads="1"/>
          </p:cNvSpPr>
          <p:nvPr/>
        </p:nvSpPr>
        <p:spPr bwMode="auto">
          <a:xfrm>
            <a:off x="1527175" y="17780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25" name="AutoShape 16" descr="「黒霧島」の画像検索結果">
            <a:extLst>
              <a:ext uri="{FF2B5EF4-FFF2-40B4-BE49-F238E27FC236}">
                <a16:creationId xmlns:a16="http://schemas.microsoft.com/office/drawing/2014/main" id="{B8749E82-0363-4208-BFEC-E374D99CB319}"/>
              </a:ext>
            </a:extLst>
          </p:cNvPr>
          <p:cNvSpPr>
            <a:spLocks noChangeAspect="1" noChangeArrowheads="1"/>
          </p:cNvSpPr>
          <p:nvPr/>
        </p:nvSpPr>
        <p:spPr bwMode="auto">
          <a:xfrm>
            <a:off x="1641475" y="18923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26" name="AutoShape 18" descr="「黒霧島」の画像検索結果">
            <a:extLst>
              <a:ext uri="{FF2B5EF4-FFF2-40B4-BE49-F238E27FC236}">
                <a16:creationId xmlns:a16="http://schemas.microsoft.com/office/drawing/2014/main" id="{A3603B07-6A0F-4A20-BA0C-A8708F1CE892}"/>
              </a:ext>
            </a:extLst>
          </p:cNvPr>
          <p:cNvSpPr>
            <a:spLocks noChangeAspect="1" noChangeArrowheads="1"/>
          </p:cNvSpPr>
          <p:nvPr/>
        </p:nvSpPr>
        <p:spPr bwMode="auto">
          <a:xfrm>
            <a:off x="1755775" y="20066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27" name="AutoShape 20" descr="「黒霧島」の画像検索結果">
            <a:extLst>
              <a:ext uri="{FF2B5EF4-FFF2-40B4-BE49-F238E27FC236}">
                <a16:creationId xmlns:a16="http://schemas.microsoft.com/office/drawing/2014/main" id="{8A8CF640-D36F-4E46-BCE2-6861567BB2B4}"/>
              </a:ext>
            </a:extLst>
          </p:cNvPr>
          <p:cNvSpPr>
            <a:spLocks noChangeAspect="1" noChangeArrowheads="1"/>
          </p:cNvSpPr>
          <p:nvPr/>
        </p:nvSpPr>
        <p:spPr bwMode="auto">
          <a:xfrm>
            <a:off x="1870075" y="21209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30" name="AutoShape 26" descr="「サッカーボール」の画像検索結果">
            <a:extLst>
              <a:ext uri="{FF2B5EF4-FFF2-40B4-BE49-F238E27FC236}">
                <a16:creationId xmlns:a16="http://schemas.microsoft.com/office/drawing/2014/main" id="{68F1FB95-D938-4C34-9C50-C1589FA9262C}"/>
              </a:ext>
            </a:extLst>
          </p:cNvPr>
          <p:cNvSpPr>
            <a:spLocks noChangeAspect="1" noChangeArrowheads="1"/>
          </p:cNvSpPr>
          <p:nvPr/>
        </p:nvSpPr>
        <p:spPr bwMode="auto">
          <a:xfrm>
            <a:off x="1984375" y="22352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31" name="AutoShape 28" descr="「サッカーボール」の画像検索結果">
            <a:extLst>
              <a:ext uri="{FF2B5EF4-FFF2-40B4-BE49-F238E27FC236}">
                <a16:creationId xmlns:a16="http://schemas.microsoft.com/office/drawing/2014/main" id="{D89140AD-0F25-4CBD-ACAA-8F7C956C4B8A}"/>
              </a:ext>
            </a:extLst>
          </p:cNvPr>
          <p:cNvSpPr>
            <a:spLocks noChangeAspect="1" noChangeArrowheads="1"/>
          </p:cNvSpPr>
          <p:nvPr/>
        </p:nvSpPr>
        <p:spPr bwMode="auto">
          <a:xfrm>
            <a:off x="2098675" y="23495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32" name="AutoShape 30" descr="「サッカーボール」の画像検索結果">
            <a:extLst>
              <a:ext uri="{FF2B5EF4-FFF2-40B4-BE49-F238E27FC236}">
                <a16:creationId xmlns:a16="http://schemas.microsoft.com/office/drawing/2014/main" id="{859B4D55-97B4-44A0-BC8B-B0453C302AE7}"/>
              </a:ext>
            </a:extLst>
          </p:cNvPr>
          <p:cNvSpPr>
            <a:spLocks noChangeAspect="1" noChangeArrowheads="1"/>
          </p:cNvSpPr>
          <p:nvPr/>
        </p:nvSpPr>
        <p:spPr bwMode="auto">
          <a:xfrm>
            <a:off x="2212975" y="24638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34" name="AutoShape 34" descr="「どげんかせんといかん」の画像検索結果">
            <a:extLst>
              <a:ext uri="{FF2B5EF4-FFF2-40B4-BE49-F238E27FC236}">
                <a16:creationId xmlns:a16="http://schemas.microsoft.com/office/drawing/2014/main" id="{7AA19D71-D4AD-4212-9840-93F5AF80B935}"/>
              </a:ext>
            </a:extLst>
          </p:cNvPr>
          <p:cNvSpPr>
            <a:spLocks noChangeAspect="1" noChangeArrowheads="1"/>
          </p:cNvSpPr>
          <p:nvPr/>
        </p:nvSpPr>
        <p:spPr bwMode="auto">
          <a:xfrm>
            <a:off x="2327275" y="25781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36" name="AutoShape 38" descr="「トレッキング」の画像検索結果">
            <a:extLst>
              <a:ext uri="{FF2B5EF4-FFF2-40B4-BE49-F238E27FC236}">
                <a16:creationId xmlns:a16="http://schemas.microsoft.com/office/drawing/2014/main" id="{426AED22-3244-411A-95F5-56B25ECFBB9F}"/>
              </a:ext>
            </a:extLst>
          </p:cNvPr>
          <p:cNvSpPr>
            <a:spLocks noChangeAspect="1" noChangeArrowheads="1"/>
          </p:cNvSpPr>
          <p:nvPr/>
        </p:nvSpPr>
        <p:spPr bwMode="auto">
          <a:xfrm>
            <a:off x="2441575" y="26924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37" name="AutoShape 40" descr="「トレッキング」の画像検索結果">
            <a:extLst>
              <a:ext uri="{FF2B5EF4-FFF2-40B4-BE49-F238E27FC236}">
                <a16:creationId xmlns:a16="http://schemas.microsoft.com/office/drawing/2014/main" id="{BA468516-1406-4278-9A56-A9D81D277E64}"/>
              </a:ext>
            </a:extLst>
          </p:cNvPr>
          <p:cNvSpPr>
            <a:spLocks noChangeAspect="1" noChangeArrowheads="1"/>
          </p:cNvSpPr>
          <p:nvPr/>
        </p:nvSpPr>
        <p:spPr bwMode="auto">
          <a:xfrm>
            <a:off x="2555875" y="28067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38" name="AutoShape 42" descr="「トレッキング」の画像検索結果">
            <a:extLst>
              <a:ext uri="{FF2B5EF4-FFF2-40B4-BE49-F238E27FC236}">
                <a16:creationId xmlns:a16="http://schemas.microsoft.com/office/drawing/2014/main" id="{06232EC2-7501-4929-BE6B-64073B97F5F7}"/>
              </a:ext>
            </a:extLst>
          </p:cNvPr>
          <p:cNvSpPr>
            <a:spLocks noChangeAspect="1" noChangeArrowheads="1"/>
          </p:cNvSpPr>
          <p:nvPr/>
        </p:nvSpPr>
        <p:spPr bwMode="auto">
          <a:xfrm>
            <a:off x="3271838" y="29210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40" name="AutoShape 46" descr="「南の島」の画像検索結果">
            <a:extLst>
              <a:ext uri="{FF2B5EF4-FFF2-40B4-BE49-F238E27FC236}">
                <a16:creationId xmlns:a16="http://schemas.microsoft.com/office/drawing/2014/main" id="{8399978A-930A-4A3B-8582-E45A9394AC9B}"/>
              </a:ext>
            </a:extLst>
          </p:cNvPr>
          <p:cNvSpPr>
            <a:spLocks noChangeAspect="1" noChangeArrowheads="1"/>
          </p:cNvSpPr>
          <p:nvPr/>
        </p:nvSpPr>
        <p:spPr bwMode="auto">
          <a:xfrm>
            <a:off x="3386138" y="30353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43" name="正方形/長方形 42">
            <a:extLst>
              <a:ext uri="{FF2B5EF4-FFF2-40B4-BE49-F238E27FC236}">
                <a16:creationId xmlns:a16="http://schemas.microsoft.com/office/drawing/2014/main" id="{B73CB911-338F-452B-B215-FFFBDAC0322E}"/>
              </a:ext>
            </a:extLst>
          </p:cNvPr>
          <p:cNvSpPr/>
          <p:nvPr/>
        </p:nvSpPr>
        <p:spPr>
          <a:xfrm>
            <a:off x="200472" y="1854224"/>
            <a:ext cx="9361040" cy="438308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en-US" altLang="ja-JP" sz="2400" b="0" i="0" u="none" strike="noStrike" kern="1200" cap="none" spc="0" normalizeH="0" baseline="0" noProof="0" dirty="0">
              <a:ln>
                <a:noFill/>
              </a:ln>
              <a:solidFill>
                <a:srgbClr val="F79646">
                  <a:lumMod val="75000"/>
                </a:srgbClr>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42" name="タイトル 1">
            <a:extLst>
              <a:ext uri="{FF2B5EF4-FFF2-40B4-BE49-F238E27FC236}">
                <a16:creationId xmlns:a16="http://schemas.microsoft.com/office/drawing/2014/main" id="{B6054BE2-BEA9-4713-A7CD-3303BB8FD533}"/>
              </a:ext>
            </a:extLst>
          </p:cNvPr>
          <p:cNvSpPr txBox="1">
            <a:spLocks/>
          </p:cNvSpPr>
          <p:nvPr/>
        </p:nvSpPr>
        <p:spPr bwMode="auto">
          <a:xfrm>
            <a:off x="273496" y="332656"/>
            <a:ext cx="6983760" cy="503238"/>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kumimoji="1" sz="4400" kern="1200">
                <a:solidFill>
                  <a:schemeClr val="bg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7200" algn="ctr" rtl="0" fontAlgn="base">
              <a:spcBef>
                <a:spcPct val="0"/>
              </a:spcBef>
              <a:spcAft>
                <a:spcPct val="0"/>
              </a:spcAft>
              <a:defRPr kumimoji="1" sz="4400">
                <a:solidFill>
                  <a:schemeClr val="tx1"/>
                </a:solidFill>
                <a:latin typeface="Calibri" pitchFamily="34" charset="0"/>
                <a:ea typeface="ＭＳ Ｐゴシック" charset="-128"/>
              </a:defRPr>
            </a:lvl6pPr>
            <a:lvl7pPr marL="914400" algn="ctr" rtl="0" fontAlgn="base">
              <a:spcBef>
                <a:spcPct val="0"/>
              </a:spcBef>
              <a:spcAft>
                <a:spcPct val="0"/>
              </a:spcAft>
              <a:defRPr kumimoji="1" sz="4400">
                <a:solidFill>
                  <a:schemeClr val="tx1"/>
                </a:solidFill>
                <a:latin typeface="Calibri" pitchFamily="34" charset="0"/>
                <a:ea typeface="ＭＳ Ｐゴシック"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3400" b="0" i="0" u="none" strike="noStrike" kern="1200" cap="none" spc="0" normalizeH="0" baseline="0" noProof="0" dirty="0">
                <a:ln>
                  <a:noFill/>
                </a:ln>
                <a:solidFill>
                  <a:srgbClr val="FF0000"/>
                </a:solidFill>
                <a:effectLst/>
                <a:uLnTx/>
                <a:uFillTx/>
                <a:latin typeface="HG丸ｺﾞｼｯｸM-PRO" panose="020F0600000000000000" pitchFamily="50" charset="-128"/>
                <a:ea typeface="HG丸ｺﾞｼｯｸM-PRO" panose="020F0600000000000000" pitchFamily="50" charset="-128"/>
                <a:cs typeface="+mj-cs"/>
              </a:rPr>
              <a:t>◆提出資料</a:t>
            </a:r>
            <a:r>
              <a:rPr kumimoji="1" lang="ja-JP" altLang="en-US" sz="3400" b="0" i="0" u="none" strike="noStrike" kern="12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cs typeface="+mj-cs"/>
              </a:rPr>
              <a:t>（次回発表します）</a:t>
            </a:r>
            <a:endParaRPr kumimoji="1" lang="en-US" altLang="ja-JP" sz="3400" b="0" i="0" u="none" strike="noStrike" kern="12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cs typeface="+mj-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3400" b="0" i="0" u="none" strike="noStrike" kern="12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cs typeface="+mj-cs"/>
              </a:rPr>
              <a:t>４</a:t>
            </a:r>
            <a:r>
              <a:rPr kumimoji="1" lang="en-US" altLang="ja-JP" sz="3400" b="0" i="0" u="none" strike="noStrike" kern="12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cs typeface="+mj-cs"/>
              </a:rPr>
              <a:t>MAT</a:t>
            </a:r>
            <a:r>
              <a:rPr kumimoji="1" lang="ja-JP" altLang="en-US" sz="3400" b="0" i="0" u="none" strike="noStrike" kern="12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cs typeface="+mj-cs"/>
              </a:rPr>
              <a:t>で取り組みをまとめる</a:t>
            </a:r>
          </a:p>
        </p:txBody>
      </p:sp>
      <p:cxnSp>
        <p:nvCxnSpPr>
          <p:cNvPr id="4" name="直線コネクタ 3">
            <a:extLst>
              <a:ext uri="{FF2B5EF4-FFF2-40B4-BE49-F238E27FC236}">
                <a16:creationId xmlns:a16="http://schemas.microsoft.com/office/drawing/2014/main" id="{2CDB74DC-67B4-4D71-94A0-CACE89D4283B}"/>
              </a:ext>
            </a:extLst>
          </p:cNvPr>
          <p:cNvCxnSpPr>
            <a:cxnSpLocks/>
            <a:stCxn id="2" idx="0"/>
            <a:endCxn id="2" idx="2"/>
          </p:cNvCxnSpPr>
          <p:nvPr/>
        </p:nvCxnSpPr>
        <p:spPr>
          <a:xfrm>
            <a:off x="3854438" y="1782216"/>
            <a:ext cx="0" cy="4527104"/>
          </a:xfrm>
          <a:prstGeom prst="line">
            <a:avLst/>
          </a:prstGeom>
        </p:spPr>
        <p:style>
          <a:lnRef idx="1">
            <a:schemeClr val="accent1"/>
          </a:lnRef>
          <a:fillRef idx="0">
            <a:schemeClr val="accent1"/>
          </a:fillRef>
          <a:effectRef idx="0">
            <a:schemeClr val="accent1"/>
          </a:effectRef>
          <a:fontRef idx="minor">
            <a:schemeClr val="tx1"/>
          </a:fontRef>
        </p:style>
      </p:cxnSp>
      <p:cxnSp>
        <p:nvCxnSpPr>
          <p:cNvPr id="33" name="直線コネクタ 32">
            <a:extLst>
              <a:ext uri="{FF2B5EF4-FFF2-40B4-BE49-F238E27FC236}">
                <a16:creationId xmlns:a16="http://schemas.microsoft.com/office/drawing/2014/main" id="{1E313A49-2A35-4B24-8C8E-6E0D0076B826}"/>
              </a:ext>
            </a:extLst>
          </p:cNvPr>
          <p:cNvCxnSpPr>
            <a:cxnSpLocks/>
            <a:stCxn id="2" idx="1"/>
            <a:endCxn id="2" idx="3"/>
          </p:cNvCxnSpPr>
          <p:nvPr/>
        </p:nvCxnSpPr>
        <p:spPr>
          <a:xfrm>
            <a:off x="955675" y="4045768"/>
            <a:ext cx="5797525" cy="0"/>
          </a:xfrm>
          <a:prstGeom prst="line">
            <a:avLst/>
          </a:prstGeom>
        </p:spPr>
        <p:style>
          <a:lnRef idx="1">
            <a:schemeClr val="accent1"/>
          </a:lnRef>
          <a:fillRef idx="0">
            <a:schemeClr val="accent1"/>
          </a:fillRef>
          <a:effectRef idx="0">
            <a:schemeClr val="accent1"/>
          </a:effectRef>
          <a:fontRef idx="minor">
            <a:schemeClr val="tx1"/>
          </a:fontRef>
        </p:style>
      </p:cxnSp>
      <p:sp>
        <p:nvSpPr>
          <p:cNvPr id="14" name="テキスト ボックス 13">
            <a:extLst>
              <a:ext uri="{FF2B5EF4-FFF2-40B4-BE49-F238E27FC236}">
                <a16:creationId xmlns:a16="http://schemas.microsoft.com/office/drawing/2014/main" id="{1ED5E46D-BF06-4F67-BA70-F3EDD384279D}"/>
              </a:ext>
            </a:extLst>
          </p:cNvPr>
          <p:cNvSpPr txBox="1"/>
          <p:nvPr/>
        </p:nvSpPr>
        <p:spPr>
          <a:xfrm>
            <a:off x="4141339" y="1988840"/>
            <a:ext cx="2372158" cy="738664"/>
          </a:xfrm>
          <a:prstGeom prst="rect">
            <a:avLst/>
          </a:prstGeom>
          <a:solidFill>
            <a:schemeClr val="tx2">
              <a:lumMod val="40000"/>
              <a:lumOff val="60000"/>
            </a:schemeClr>
          </a:solid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なぜ（</a:t>
            </a:r>
            <a:r>
              <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Why</a:t>
            </a: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r>
              <a:rPr kumimoji="1" lang="en-US" altLang="ja-JP" sz="1400" b="0" i="0" u="none" strike="noStrike" kern="1200" cap="none" spc="0" normalizeH="0" baseline="0" noProof="0" dirty="0" err="1">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WhyNot</a:t>
            </a:r>
            <a:r>
              <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理由と関連性が知りたい</a:t>
            </a:r>
          </a:p>
        </p:txBody>
      </p:sp>
      <p:sp>
        <p:nvSpPr>
          <p:cNvPr id="39" name="テキスト ボックス 38">
            <a:extLst>
              <a:ext uri="{FF2B5EF4-FFF2-40B4-BE49-F238E27FC236}">
                <a16:creationId xmlns:a16="http://schemas.microsoft.com/office/drawing/2014/main" id="{5BA759DB-3FC0-4778-B42B-0D6F8614A0A8}"/>
              </a:ext>
            </a:extLst>
          </p:cNvPr>
          <p:cNvSpPr txBox="1"/>
          <p:nvPr/>
        </p:nvSpPr>
        <p:spPr>
          <a:xfrm>
            <a:off x="4208439" y="4581128"/>
            <a:ext cx="2305057" cy="1169551"/>
          </a:xfrm>
          <a:prstGeom prst="rect">
            <a:avLst/>
          </a:prstGeom>
          <a:solidFill>
            <a:schemeClr val="tx2">
              <a:lumMod val="40000"/>
              <a:lumOff val="60000"/>
            </a:schemeClr>
          </a:solid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何を行</a:t>
            </a:r>
            <a:r>
              <a:rPr lang="ja-JP" altLang="en-US" sz="1400" dirty="0">
                <a:solidFill>
                  <a:prstClr val="black"/>
                </a:solidFill>
                <a:latin typeface="HG丸ｺﾞｼｯｸM-PRO" panose="020F0600000000000000" pitchFamily="50" charset="-128"/>
                <a:ea typeface="HG丸ｺﾞｼｯｸM-PRO" panose="020F0600000000000000" pitchFamily="50" charset="-128"/>
              </a:rPr>
              <a:t>う</a:t>
            </a: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か？（</a:t>
            </a:r>
            <a:r>
              <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What about it?</a:t>
            </a: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さらに多くの情報を提供！</a:t>
            </a: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41" name="テキスト ボックス 40">
            <a:extLst>
              <a:ext uri="{FF2B5EF4-FFF2-40B4-BE49-F238E27FC236}">
                <a16:creationId xmlns:a16="http://schemas.microsoft.com/office/drawing/2014/main" id="{DA839FFD-A414-43DD-9C8A-AFBC718DC030}"/>
              </a:ext>
            </a:extLst>
          </p:cNvPr>
          <p:cNvSpPr txBox="1"/>
          <p:nvPr/>
        </p:nvSpPr>
        <p:spPr>
          <a:xfrm>
            <a:off x="1280592" y="4581128"/>
            <a:ext cx="2081757" cy="1384995"/>
          </a:xfrm>
          <a:prstGeom prst="rect">
            <a:avLst/>
          </a:prstGeom>
          <a:solidFill>
            <a:schemeClr val="tx2">
              <a:lumMod val="40000"/>
              <a:lumOff val="60000"/>
            </a:schemeClr>
          </a:solid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どのように進めるか？</a:t>
            </a: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r>
              <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How does it work?</a:t>
            </a: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・まずは、次に、そして</a:t>
            </a: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・時系列で</a:t>
            </a: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44" name="テキスト ボックス 43">
            <a:extLst>
              <a:ext uri="{FF2B5EF4-FFF2-40B4-BE49-F238E27FC236}">
                <a16:creationId xmlns:a16="http://schemas.microsoft.com/office/drawing/2014/main" id="{34C7ED38-B5B7-437E-9964-C9103D8A8EE0}"/>
              </a:ext>
            </a:extLst>
          </p:cNvPr>
          <p:cNvSpPr txBox="1"/>
          <p:nvPr/>
        </p:nvSpPr>
        <p:spPr>
          <a:xfrm>
            <a:off x="1304378" y="1988840"/>
            <a:ext cx="2081757" cy="1169551"/>
          </a:xfrm>
          <a:prstGeom prst="rect">
            <a:avLst/>
          </a:prstGeom>
          <a:solidFill>
            <a:schemeClr val="tx2">
              <a:lumMod val="40000"/>
              <a:lumOff val="60000"/>
            </a:schemeClr>
          </a:solid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r>
              <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What if…?</a:t>
            </a: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・取り組みを実現したその先には</a:t>
            </a: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・この取り組みを止めたら･･･</a:t>
            </a: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17" name="テキスト ボックス 16">
            <a:extLst>
              <a:ext uri="{FF2B5EF4-FFF2-40B4-BE49-F238E27FC236}">
                <a16:creationId xmlns:a16="http://schemas.microsoft.com/office/drawing/2014/main" id="{FF56B04E-C609-4EC3-9F5E-B5D83DF2EF32}"/>
              </a:ext>
            </a:extLst>
          </p:cNvPr>
          <p:cNvSpPr txBox="1"/>
          <p:nvPr/>
        </p:nvSpPr>
        <p:spPr>
          <a:xfrm>
            <a:off x="612775" y="1403484"/>
            <a:ext cx="6788497" cy="369332"/>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8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2035</a:t>
            </a:r>
            <a:r>
              <a:rPr kumimoji="1" lang="ja-JP" altLang="en-US" sz="18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年ありたい組合を実現するための</a:t>
            </a:r>
            <a:r>
              <a:rPr lang="ja-JP" altLang="en-US" dirty="0">
                <a:solidFill>
                  <a:prstClr val="black"/>
                </a:solidFill>
                <a:latin typeface="HG丸ｺﾞｼｯｸM-PRO" panose="020F0600000000000000" pitchFamily="50" charset="-128"/>
                <a:ea typeface="HG丸ｺﾞｼｯｸM-PRO" panose="020F0600000000000000" pitchFamily="50" charset="-128"/>
              </a:rPr>
              <a:t>取り組み案とは･･･</a:t>
            </a:r>
            <a:endParaRPr kumimoji="1" lang="ja-JP" altLang="en-US" sz="18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46" name="テキスト ボックス 45">
            <a:extLst>
              <a:ext uri="{FF2B5EF4-FFF2-40B4-BE49-F238E27FC236}">
                <a16:creationId xmlns:a16="http://schemas.microsoft.com/office/drawing/2014/main" id="{6296AE1A-2664-4BAF-B289-D85378CEAB80}"/>
              </a:ext>
            </a:extLst>
          </p:cNvPr>
          <p:cNvSpPr txBox="1"/>
          <p:nvPr/>
        </p:nvSpPr>
        <p:spPr>
          <a:xfrm>
            <a:off x="6825208" y="1988840"/>
            <a:ext cx="2880320" cy="3416320"/>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～参考～</a:t>
            </a:r>
            <a:endParaRPr kumimoji="1" lang="en-US" altLang="ja-JP"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・クリープランド大学の研究者デビィッド・コルブの研究に基づくもの</a:t>
            </a:r>
            <a:endParaRPr kumimoji="1" lang="en-US" altLang="ja-JP"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・上記を含め、様々な研究者による学習スタイルの研修結果を一つにまとまった学習モデルに統合したのがバーニス・マッカシー</a:t>
            </a:r>
            <a:endParaRPr kumimoji="1" lang="en-US" altLang="ja-JP"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・結果として誕生したのが、世界中で最も広く使われている学習と教授のシステム４－</a:t>
            </a:r>
            <a:r>
              <a:rPr kumimoji="1" lang="en-US" altLang="ja-JP"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Mat</a:t>
            </a:r>
            <a:r>
              <a:rPr kumimoji="1" lang="ja-JP" altLang="en-US"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（フォーマット）システムが生まれた</a:t>
            </a:r>
            <a:endParaRPr kumimoji="1" lang="en-US" altLang="ja-JP"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・私たちが、４－</a:t>
            </a:r>
            <a:r>
              <a:rPr kumimoji="1" lang="en-US" altLang="ja-JP"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Mat</a:t>
            </a:r>
            <a:r>
              <a:rPr kumimoji="1" lang="ja-JP" altLang="en-US"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システムを使うのは、プレゼンテーションを作り上げていく上で、最も実際的で分かりやすいスタイルの為</a:t>
            </a:r>
          </a:p>
        </p:txBody>
      </p:sp>
      <p:sp>
        <p:nvSpPr>
          <p:cNvPr id="47" name="テキスト ボックス 46">
            <a:extLst>
              <a:ext uri="{FF2B5EF4-FFF2-40B4-BE49-F238E27FC236}">
                <a16:creationId xmlns:a16="http://schemas.microsoft.com/office/drawing/2014/main" id="{A1A5D902-A086-43D7-A71A-5880BBFF76C2}"/>
              </a:ext>
            </a:extLst>
          </p:cNvPr>
          <p:cNvSpPr txBox="1"/>
          <p:nvPr/>
        </p:nvSpPr>
        <p:spPr>
          <a:xfrm>
            <a:off x="3728864" y="3717032"/>
            <a:ext cx="576064" cy="400110"/>
          </a:xfrm>
          <a:prstGeom prst="rect">
            <a:avLst/>
          </a:prstGeom>
          <a:noFill/>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2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①</a:t>
            </a:r>
          </a:p>
        </p:txBody>
      </p:sp>
      <p:sp>
        <p:nvSpPr>
          <p:cNvPr id="48" name="テキスト ボックス 47">
            <a:extLst>
              <a:ext uri="{FF2B5EF4-FFF2-40B4-BE49-F238E27FC236}">
                <a16:creationId xmlns:a16="http://schemas.microsoft.com/office/drawing/2014/main" id="{FB1DECD5-FD16-4AFE-8819-F0A19231FE13}"/>
              </a:ext>
            </a:extLst>
          </p:cNvPr>
          <p:cNvSpPr txBox="1"/>
          <p:nvPr/>
        </p:nvSpPr>
        <p:spPr>
          <a:xfrm>
            <a:off x="3728864" y="4005064"/>
            <a:ext cx="576064" cy="400110"/>
          </a:xfrm>
          <a:prstGeom prst="rect">
            <a:avLst/>
          </a:prstGeom>
          <a:noFill/>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lang="ja-JP" altLang="en-US" sz="2000" dirty="0">
                <a:solidFill>
                  <a:prstClr val="black"/>
                </a:solidFill>
                <a:latin typeface="HG丸ｺﾞｼｯｸM-PRO" panose="020F0600000000000000" pitchFamily="50" charset="-128"/>
                <a:ea typeface="HG丸ｺﾞｼｯｸM-PRO" panose="020F0600000000000000" pitchFamily="50" charset="-128"/>
              </a:rPr>
              <a:t>②</a:t>
            </a:r>
            <a:endParaRPr kumimoji="1" lang="ja-JP" altLang="en-US" sz="2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49" name="テキスト ボックス 48">
            <a:extLst>
              <a:ext uri="{FF2B5EF4-FFF2-40B4-BE49-F238E27FC236}">
                <a16:creationId xmlns:a16="http://schemas.microsoft.com/office/drawing/2014/main" id="{EA77C839-2E97-4620-A45A-90D12720DF95}"/>
              </a:ext>
            </a:extLst>
          </p:cNvPr>
          <p:cNvSpPr txBox="1"/>
          <p:nvPr/>
        </p:nvSpPr>
        <p:spPr>
          <a:xfrm>
            <a:off x="3362349" y="4005064"/>
            <a:ext cx="576064" cy="400110"/>
          </a:xfrm>
          <a:prstGeom prst="rect">
            <a:avLst/>
          </a:prstGeom>
          <a:noFill/>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2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③</a:t>
            </a:r>
          </a:p>
        </p:txBody>
      </p:sp>
      <p:sp>
        <p:nvSpPr>
          <p:cNvPr id="50" name="テキスト ボックス 49">
            <a:extLst>
              <a:ext uri="{FF2B5EF4-FFF2-40B4-BE49-F238E27FC236}">
                <a16:creationId xmlns:a16="http://schemas.microsoft.com/office/drawing/2014/main" id="{C0771175-D122-464D-809F-1FAF10F93823}"/>
              </a:ext>
            </a:extLst>
          </p:cNvPr>
          <p:cNvSpPr txBox="1"/>
          <p:nvPr/>
        </p:nvSpPr>
        <p:spPr>
          <a:xfrm>
            <a:off x="3362349" y="3726541"/>
            <a:ext cx="576064" cy="400110"/>
          </a:xfrm>
          <a:prstGeom prst="rect">
            <a:avLst/>
          </a:prstGeom>
          <a:noFill/>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2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④</a:t>
            </a:r>
          </a:p>
        </p:txBody>
      </p:sp>
      <p:sp>
        <p:nvSpPr>
          <p:cNvPr id="3" name="スライド番号プレースホルダー 2">
            <a:extLst>
              <a:ext uri="{FF2B5EF4-FFF2-40B4-BE49-F238E27FC236}">
                <a16:creationId xmlns:a16="http://schemas.microsoft.com/office/drawing/2014/main" id="{383BC2CA-BA19-44DC-F8BC-482B20BCBABE}"/>
              </a:ext>
            </a:extLst>
          </p:cNvPr>
          <p:cNvSpPr>
            <a:spLocks noGrp="1"/>
          </p:cNvSpPr>
          <p:nvPr>
            <p:ph type="sldNum" sz="quarter" idx="12"/>
          </p:nvPr>
        </p:nvSpPr>
        <p:spPr/>
        <p:txBody>
          <a:bodyPr/>
          <a:lstStyle/>
          <a:p>
            <a:pPr>
              <a:defRPr/>
            </a:pPr>
            <a:fld id="{D02787C0-E593-43A7-BF19-14552DBACA0E}" type="slidenum">
              <a:rPr lang="ja-JP" altLang="en-US" smtClean="0"/>
              <a:pPr>
                <a:defRPr/>
              </a:pPr>
              <a:t>1</a:t>
            </a:fld>
            <a:endParaRPr lang="ja-JP" altLang="en-US"/>
          </a:p>
        </p:txBody>
      </p:sp>
    </p:spTree>
    <p:extLst>
      <p:ext uri="{BB962C8B-B14F-4D97-AF65-F5344CB8AC3E}">
        <p14:creationId xmlns:p14="http://schemas.microsoft.com/office/powerpoint/2010/main" val="34514004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831A4B9-BEF6-DD8F-49DB-D87D975C4F6D}"/>
            </a:ext>
          </a:extLst>
        </p:cNvPr>
        <p:cNvGrpSpPr/>
        <p:nvPr/>
      </p:nvGrpSpPr>
      <p:grpSpPr>
        <a:xfrm>
          <a:off x="0" y="0"/>
          <a:ext cx="0" cy="0"/>
          <a:chOff x="0" y="0"/>
          <a:chExt cx="0" cy="0"/>
        </a:xfrm>
      </p:grpSpPr>
      <p:sp>
        <p:nvSpPr>
          <p:cNvPr id="2" name="正方形/長方形 1">
            <a:extLst>
              <a:ext uri="{FF2B5EF4-FFF2-40B4-BE49-F238E27FC236}">
                <a16:creationId xmlns:a16="http://schemas.microsoft.com/office/drawing/2014/main" id="{E3A4CEC4-ACB7-C181-47B3-F408FADAA96A}"/>
              </a:ext>
            </a:extLst>
          </p:cNvPr>
          <p:cNvSpPr/>
          <p:nvPr/>
        </p:nvSpPr>
        <p:spPr>
          <a:xfrm>
            <a:off x="955675" y="1782216"/>
            <a:ext cx="5797525" cy="4527104"/>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5" name="AutoShape 12" descr="「無人島」の画像検索結果">
            <a:extLst>
              <a:ext uri="{FF2B5EF4-FFF2-40B4-BE49-F238E27FC236}">
                <a16:creationId xmlns:a16="http://schemas.microsoft.com/office/drawing/2014/main" id="{FA07D416-8DC7-17DF-0A87-95E2FA6BAC2E}"/>
              </a:ext>
            </a:extLst>
          </p:cNvPr>
          <p:cNvSpPr>
            <a:spLocks noChangeAspect="1" noChangeArrowheads="1"/>
          </p:cNvSpPr>
          <p:nvPr/>
        </p:nvSpPr>
        <p:spPr bwMode="auto">
          <a:xfrm>
            <a:off x="612775" y="8636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6" name="AutoShape 14" descr="「無人島」の画像検索結果">
            <a:extLst>
              <a:ext uri="{FF2B5EF4-FFF2-40B4-BE49-F238E27FC236}">
                <a16:creationId xmlns:a16="http://schemas.microsoft.com/office/drawing/2014/main" id="{201FA699-E4F7-F921-CBAE-9A9C44FF46DF}"/>
              </a:ext>
            </a:extLst>
          </p:cNvPr>
          <p:cNvSpPr>
            <a:spLocks noChangeAspect="1" noChangeArrowheads="1"/>
          </p:cNvSpPr>
          <p:nvPr/>
        </p:nvSpPr>
        <p:spPr bwMode="auto">
          <a:xfrm>
            <a:off x="727075" y="9779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7" name="AutoShape 18" descr="「もつ鍋」の画像検索結果">
            <a:extLst>
              <a:ext uri="{FF2B5EF4-FFF2-40B4-BE49-F238E27FC236}">
                <a16:creationId xmlns:a16="http://schemas.microsoft.com/office/drawing/2014/main" id="{05CFFC1D-6070-CC6E-5323-2762B0A15B34}"/>
              </a:ext>
            </a:extLst>
          </p:cNvPr>
          <p:cNvSpPr>
            <a:spLocks noChangeAspect="1" noChangeArrowheads="1"/>
          </p:cNvSpPr>
          <p:nvPr/>
        </p:nvSpPr>
        <p:spPr bwMode="auto">
          <a:xfrm>
            <a:off x="841375" y="10922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18" name="AutoShape 2" descr="「サーフィン」の画像検索結果">
            <a:extLst>
              <a:ext uri="{FF2B5EF4-FFF2-40B4-BE49-F238E27FC236}">
                <a16:creationId xmlns:a16="http://schemas.microsoft.com/office/drawing/2014/main" id="{A06EA847-49A2-8956-5BC5-A48B92A9DBC8}"/>
              </a:ext>
            </a:extLst>
          </p:cNvPr>
          <p:cNvSpPr>
            <a:spLocks noChangeAspect="1" noChangeArrowheads="1"/>
          </p:cNvSpPr>
          <p:nvPr/>
        </p:nvSpPr>
        <p:spPr bwMode="auto">
          <a:xfrm>
            <a:off x="955675" y="12065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19" name="AutoShape 4" descr="「サーフィン」の画像検索結果">
            <a:extLst>
              <a:ext uri="{FF2B5EF4-FFF2-40B4-BE49-F238E27FC236}">
                <a16:creationId xmlns:a16="http://schemas.microsoft.com/office/drawing/2014/main" id="{BF9ED3DA-715D-C307-9EA7-0E65943B0572}"/>
              </a:ext>
            </a:extLst>
          </p:cNvPr>
          <p:cNvSpPr>
            <a:spLocks noChangeAspect="1" noChangeArrowheads="1"/>
          </p:cNvSpPr>
          <p:nvPr/>
        </p:nvSpPr>
        <p:spPr bwMode="auto">
          <a:xfrm>
            <a:off x="1069975" y="13208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20" name="AutoShape 6" descr="「サーフィン」の画像検索結果">
            <a:extLst>
              <a:ext uri="{FF2B5EF4-FFF2-40B4-BE49-F238E27FC236}">
                <a16:creationId xmlns:a16="http://schemas.microsoft.com/office/drawing/2014/main" id="{D2636D70-2BEF-85EB-B2B5-78B917752B91}"/>
              </a:ext>
            </a:extLst>
          </p:cNvPr>
          <p:cNvSpPr>
            <a:spLocks noChangeAspect="1" noChangeArrowheads="1"/>
          </p:cNvSpPr>
          <p:nvPr/>
        </p:nvSpPr>
        <p:spPr bwMode="auto">
          <a:xfrm>
            <a:off x="1184275" y="14351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21" name="AutoShape 8" descr="「サーフィン」の画像検索結果">
            <a:extLst>
              <a:ext uri="{FF2B5EF4-FFF2-40B4-BE49-F238E27FC236}">
                <a16:creationId xmlns:a16="http://schemas.microsoft.com/office/drawing/2014/main" id="{341018E3-8525-67BA-79DA-3B1B33D6BF7B}"/>
              </a:ext>
            </a:extLst>
          </p:cNvPr>
          <p:cNvSpPr>
            <a:spLocks noChangeAspect="1" noChangeArrowheads="1"/>
          </p:cNvSpPr>
          <p:nvPr/>
        </p:nvSpPr>
        <p:spPr bwMode="auto">
          <a:xfrm>
            <a:off x="1298575" y="15494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22" name="AutoShape 10" descr="「サーフィン」の画像検索結果">
            <a:extLst>
              <a:ext uri="{FF2B5EF4-FFF2-40B4-BE49-F238E27FC236}">
                <a16:creationId xmlns:a16="http://schemas.microsoft.com/office/drawing/2014/main" id="{AAA66048-1A27-1501-C1DD-EEB38B7B5EA6}"/>
              </a:ext>
            </a:extLst>
          </p:cNvPr>
          <p:cNvSpPr>
            <a:spLocks noChangeAspect="1" noChangeArrowheads="1"/>
          </p:cNvSpPr>
          <p:nvPr/>
        </p:nvSpPr>
        <p:spPr bwMode="auto">
          <a:xfrm>
            <a:off x="1412875" y="16637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24" name="AutoShape 14" descr="「黒霧島」の画像検索結果">
            <a:extLst>
              <a:ext uri="{FF2B5EF4-FFF2-40B4-BE49-F238E27FC236}">
                <a16:creationId xmlns:a16="http://schemas.microsoft.com/office/drawing/2014/main" id="{E7CE15AC-7371-94B8-7E63-D5013D69A3EA}"/>
              </a:ext>
            </a:extLst>
          </p:cNvPr>
          <p:cNvSpPr>
            <a:spLocks noChangeAspect="1" noChangeArrowheads="1"/>
          </p:cNvSpPr>
          <p:nvPr/>
        </p:nvSpPr>
        <p:spPr bwMode="auto">
          <a:xfrm>
            <a:off x="1527175" y="17780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25" name="AutoShape 16" descr="「黒霧島」の画像検索結果">
            <a:extLst>
              <a:ext uri="{FF2B5EF4-FFF2-40B4-BE49-F238E27FC236}">
                <a16:creationId xmlns:a16="http://schemas.microsoft.com/office/drawing/2014/main" id="{B0CC937B-B053-9249-ABC7-C3BBCAF2DE77}"/>
              </a:ext>
            </a:extLst>
          </p:cNvPr>
          <p:cNvSpPr>
            <a:spLocks noChangeAspect="1" noChangeArrowheads="1"/>
          </p:cNvSpPr>
          <p:nvPr/>
        </p:nvSpPr>
        <p:spPr bwMode="auto">
          <a:xfrm>
            <a:off x="1641475" y="18923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26" name="AutoShape 18" descr="「黒霧島」の画像検索結果">
            <a:extLst>
              <a:ext uri="{FF2B5EF4-FFF2-40B4-BE49-F238E27FC236}">
                <a16:creationId xmlns:a16="http://schemas.microsoft.com/office/drawing/2014/main" id="{C4E8FCC2-72DC-27C1-BCB5-856C9305350C}"/>
              </a:ext>
            </a:extLst>
          </p:cNvPr>
          <p:cNvSpPr>
            <a:spLocks noChangeAspect="1" noChangeArrowheads="1"/>
          </p:cNvSpPr>
          <p:nvPr/>
        </p:nvSpPr>
        <p:spPr bwMode="auto">
          <a:xfrm>
            <a:off x="1755775" y="20066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27" name="AutoShape 20" descr="「黒霧島」の画像検索結果">
            <a:extLst>
              <a:ext uri="{FF2B5EF4-FFF2-40B4-BE49-F238E27FC236}">
                <a16:creationId xmlns:a16="http://schemas.microsoft.com/office/drawing/2014/main" id="{13B06891-46F1-8B04-AF44-3673EB5E27C7}"/>
              </a:ext>
            </a:extLst>
          </p:cNvPr>
          <p:cNvSpPr>
            <a:spLocks noChangeAspect="1" noChangeArrowheads="1"/>
          </p:cNvSpPr>
          <p:nvPr/>
        </p:nvSpPr>
        <p:spPr bwMode="auto">
          <a:xfrm>
            <a:off x="1870075" y="21209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30" name="AutoShape 26" descr="「サッカーボール」の画像検索結果">
            <a:extLst>
              <a:ext uri="{FF2B5EF4-FFF2-40B4-BE49-F238E27FC236}">
                <a16:creationId xmlns:a16="http://schemas.microsoft.com/office/drawing/2014/main" id="{948A1EEF-ADC5-EF56-B30B-CFF023080669}"/>
              </a:ext>
            </a:extLst>
          </p:cNvPr>
          <p:cNvSpPr>
            <a:spLocks noChangeAspect="1" noChangeArrowheads="1"/>
          </p:cNvSpPr>
          <p:nvPr/>
        </p:nvSpPr>
        <p:spPr bwMode="auto">
          <a:xfrm>
            <a:off x="1984375" y="22352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31" name="AutoShape 28" descr="「サッカーボール」の画像検索結果">
            <a:extLst>
              <a:ext uri="{FF2B5EF4-FFF2-40B4-BE49-F238E27FC236}">
                <a16:creationId xmlns:a16="http://schemas.microsoft.com/office/drawing/2014/main" id="{CF71786F-3393-EFA1-FAFC-32A625B3A79D}"/>
              </a:ext>
            </a:extLst>
          </p:cNvPr>
          <p:cNvSpPr>
            <a:spLocks noChangeAspect="1" noChangeArrowheads="1"/>
          </p:cNvSpPr>
          <p:nvPr/>
        </p:nvSpPr>
        <p:spPr bwMode="auto">
          <a:xfrm>
            <a:off x="2098675" y="23495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32" name="AutoShape 30" descr="「サッカーボール」の画像検索結果">
            <a:extLst>
              <a:ext uri="{FF2B5EF4-FFF2-40B4-BE49-F238E27FC236}">
                <a16:creationId xmlns:a16="http://schemas.microsoft.com/office/drawing/2014/main" id="{334CFCF5-32C3-5B94-DAFD-48CC842F9FE0}"/>
              </a:ext>
            </a:extLst>
          </p:cNvPr>
          <p:cNvSpPr>
            <a:spLocks noChangeAspect="1" noChangeArrowheads="1"/>
          </p:cNvSpPr>
          <p:nvPr/>
        </p:nvSpPr>
        <p:spPr bwMode="auto">
          <a:xfrm>
            <a:off x="2212975" y="24638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34" name="AutoShape 34" descr="「どげんかせんといかん」の画像検索結果">
            <a:extLst>
              <a:ext uri="{FF2B5EF4-FFF2-40B4-BE49-F238E27FC236}">
                <a16:creationId xmlns:a16="http://schemas.microsoft.com/office/drawing/2014/main" id="{E8ABDAB5-D4CC-3FF0-4266-FEC3535BDFB1}"/>
              </a:ext>
            </a:extLst>
          </p:cNvPr>
          <p:cNvSpPr>
            <a:spLocks noChangeAspect="1" noChangeArrowheads="1"/>
          </p:cNvSpPr>
          <p:nvPr/>
        </p:nvSpPr>
        <p:spPr bwMode="auto">
          <a:xfrm>
            <a:off x="2327275" y="25781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36" name="AutoShape 38" descr="「トレッキング」の画像検索結果">
            <a:extLst>
              <a:ext uri="{FF2B5EF4-FFF2-40B4-BE49-F238E27FC236}">
                <a16:creationId xmlns:a16="http://schemas.microsoft.com/office/drawing/2014/main" id="{9F059A14-E5D8-0B72-2774-05554D0B06CF}"/>
              </a:ext>
            </a:extLst>
          </p:cNvPr>
          <p:cNvSpPr>
            <a:spLocks noChangeAspect="1" noChangeArrowheads="1"/>
          </p:cNvSpPr>
          <p:nvPr/>
        </p:nvSpPr>
        <p:spPr bwMode="auto">
          <a:xfrm>
            <a:off x="2441575" y="26924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37" name="AutoShape 40" descr="「トレッキング」の画像検索結果">
            <a:extLst>
              <a:ext uri="{FF2B5EF4-FFF2-40B4-BE49-F238E27FC236}">
                <a16:creationId xmlns:a16="http://schemas.microsoft.com/office/drawing/2014/main" id="{0C93F0CC-3CCB-FC72-9D41-7C0AF43D1B99}"/>
              </a:ext>
            </a:extLst>
          </p:cNvPr>
          <p:cNvSpPr>
            <a:spLocks noChangeAspect="1" noChangeArrowheads="1"/>
          </p:cNvSpPr>
          <p:nvPr/>
        </p:nvSpPr>
        <p:spPr bwMode="auto">
          <a:xfrm>
            <a:off x="2555875" y="28067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38" name="AutoShape 42" descr="「トレッキング」の画像検索結果">
            <a:extLst>
              <a:ext uri="{FF2B5EF4-FFF2-40B4-BE49-F238E27FC236}">
                <a16:creationId xmlns:a16="http://schemas.microsoft.com/office/drawing/2014/main" id="{FD615303-78DA-CDF1-2ABD-256A784A359D}"/>
              </a:ext>
            </a:extLst>
          </p:cNvPr>
          <p:cNvSpPr>
            <a:spLocks noChangeAspect="1" noChangeArrowheads="1"/>
          </p:cNvSpPr>
          <p:nvPr/>
        </p:nvSpPr>
        <p:spPr bwMode="auto">
          <a:xfrm>
            <a:off x="3271838" y="29210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40" name="AutoShape 46" descr="「南の島」の画像検索結果">
            <a:extLst>
              <a:ext uri="{FF2B5EF4-FFF2-40B4-BE49-F238E27FC236}">
                <a16:creationId xmlns:a16="http://schemas.microsoft.com/office/drawing/2014/main" id="{4D526649-B59E-76BA-5192-8A5D154EB573}"/>
              </a:ext>
            </a:extLst>
          </p:cNvPr>
          <p:cNvSpPr>
            <a:spLocks noChangeAspect="1" noChangeArrowheads="1"/>
          </p:cNvSpPr>
          <p:nvPr/>
        </p:nvSpPr>
        <p:spPr bwMode="auto">
          <a:xfrm>
            <a:off x="3386138" y="30353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43" name="正方形/長方形 42">
            <a:extLst>
              <a:ext uri="{FF2B5EF4-FFF2-40B4-BE49-F238E27FC236}">
                <a16:creationId xmlns:a16="http://schemas.microsoft.com/office/drawing/2014/main" id="{79D1BA5D-41C5-8538-E9EE-8DC63D780152}"/>
              </a:ext>
            </a:extLst>
          </p:cNvPr>
          <p:cNvSpPr/>
          <p:nvPr/>
        </p:nvSpPr>
        <p:spPr>
          <a:xfrm>
            <a:off x="200472" y="1854224"/>
            <a:ext cx="9361040" cy="438308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en-US" altLang="ja-JP" sz="2400" b="0" i="0" u="none" strike="noStrike" kern="1200" cap="none" spc="0" normalizeH="0" baseline="0" noProof="0" dirty="0">
              <a:ln>
                <a:noFill/>
              </a:ln>
              <a:solidFill>
                <a:srgbClr val="F79646">
                  <a:lumMod val="75000"/>
                </a:srgbClr>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42" name="タイトル 1">
            <a:extLst>
              <a:ext uri="{FF2B5EF4-FFF2-40B4-BE49-F238E27FC236}">
                <a16:creationId xmlns:a16="http://schemas.microsoft.com/office/drawing/2014/main" id="{B770D209-276F-7D1E-D43E-F2F5C1F29F57}"/>
              </a:ext>
            </a:extLst>
          </p:cNvPr>
          <p:cNvSpPr txBox="1">
            <a:spLocks/>
          </p:cNvSpPr>
          <p:nvPr/>
        </p:nvSpPr>
        <p:spPr bwMode="auto">
          <a:xfrm>
            <a:off x="273496" y="332656"/>
            <a:ext cx="6983760" cy="503238"/>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kumimoji="1" sz="4400" kern="1200">
                <a:solidFill>
                  <a:schemeClr val="bg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7200" algn="ctr" rtl="0" fontAlgn="base">
              <a:spcBef>
                <a:spcPct val="0"/>
              </a:spcBef>
              <a:spcAft>
                <a:spcPct val="0"/>
              </a:spcAft>
              <a:defRPr kumimoji="1" sz="4400">
                <a:solidFill>
                  <a:schemeClr val="tx1"/>
                </a:solidFill>
                <a:latin typeface="Calibri" pitchFamily="34" charset="0"/>
                <a:ea typeface="ＭＳ Ｐゴシック" charset="-128"/>
              </a:defRPr>
            </a:lvl6pPr>
            <a:lvl7pPr marL="914400" algn="ctr" rtl="0" fontAlgn="base">
              <a:spcBef>
                <a:spcPct val="0"/>
              </a:spcBef>
              <a:spcAft>
                <a:spcPct val="0"/>
              </a:spcAft>
              <a:defRPr kumimoji="1" sz="4400">
                <a:solidFill>
                  <a:schemeClr val="tx1"/>
                </a:solidFill>
                <a:latin typeface="Calibri" pitchFamily="34" charset="0"/>
                <a:ea typeface="ＭＳ Ｐゴシック"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3400" b="0" i="0" u="none" strike="noStrike" kern="12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cs typeface="+mj-cs"/>
              </a:rPr>
              <a:t>（次回に向けてのホームワーク）</a:t>
            </a:r>
            <a:endParaRPr kumimoji="1" lang="en-US" altLang="ja-JP" sz="3400" b="0" i="0" u="none" strike="noStrike" kern="12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cs typeface="+mj-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3400" b="0" i="0" u="none" strike="noStrike" kern="12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cs typeface="+mj-cs"/>
              </a:rPr>
              <a:t>４</a:t>
            </a:r>
            <a:r>
              <a:rPr kumimoji="1" lang="en-US" altLang="ja-JP" sz="3400" b="0" i="0" u="none" strike="noStrike" kern="12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cs typeface="+mj-cs"/>
              </a:rPr>
              <a:t>MAT</a:t>
            </a:r>
            <a:r>
              <a:rPr kumimoji="1" lang="ja-JP" altLang="en-US" sz="3400" b="0" i="0" u="none" strike="noStrike" kern="12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cs typeface="+mj-cs"/>
              </a:rPr>
              <a:t>で取り組みをまとめる</a:t>
            </a:r>
          </a:p>
        </p:txBody>
      </p:sp>
      <p:cxnSp>
        <p:nvCxnSpPr>
          <p:cNvPr id="4" name="直線コネクタ 3">
            <a:extLst>
              <a:ext uri="{FF2B5EF4-FFF2-40B4-BE49-F238E27FC236}">
                <a16:creationId xmlns:a16="http://schemas.microsoft.com/office/drawing/2014/main" id="{A5735CD8-AD6F-D299-4ED2-C16A30709204}"/>
              </a:ext>
            </a:extLst>
          </p:cNvPr>
          <p:cNvCxnSpPr>
            <a:cxnSpLocks/>
            <a:stCxn id="2" idx="0"/>
            <a:endCxn id="2" idx="2"/>
          </p:cNvCxnSpPr>
          <p:nvPr/>
        </p:nvCxnSpPr>
        <p:spPr>
          <a:xfrm>
            <a:off x="3854438" y="1782216"/>
            <a:ext cx="0" cy="4527104"/>
          </a:xfrm>
          <a:prstGeom prst="line">
            <a:avLst/>
          </a:prstGeom>
        </p:spPr>
        <p:style>
          <a:lnRef idx="1">
            <a:schemeClr val="accent1"/>
          </a:lnRef>
          <a:fillRef idx="0">
            <a:schemeClr val="accent1"/>
          </a:fillRef>
          <a:effectRef idx="0">
            <a:schemeClr val="accent1"/>
          </a:effectRef>
          <a:fontRef idx="minor">
            <a:schemeClr val="tx1"/>
          </a:fontRef>
        </p:style>
      </p:cxnSp>
      <p:cxnSp>
        <p:nvCxnSpPr>
          <p:cNvPr id="33" name="直線コネクタ 32">
            <a:extLst>
              <a:ext uri="{FF2B5EF4-FFF2-40B4-BE49-F238E27FC236}">
                <a16:creationId xmlns:a16="http://schemas.microsoft.com/office/drawing/2014/main" id="{83B124BA-4395-37FA-9AD8-9D8C27F8AC81}"/>
              </a:ext>
            </a:extLst>
          </p:cNvPr>
          <p:cNvCxnSpPr>
            <a:cxnSpLocks/>
            <a:stCxn id="2" idx="1"/>
            <a:endCxn id="2" idx="3"/>
          </p:cNvCxnSpPr>
          <p:nvPr/>
        </p:nvCxnSpPr>
        <p:spPr>
          <a:xfrm>
            <a:off x="955675" y="4045768"/>
            <a:ext cx="5797525" cy="0"/>
          </a:xfrm>
          <a:prstGeom prst="line">
            <a:avLst/>
          </a:prstGeom>
        </p:spPr>
        <p:style>
          <a:lnRef idx="1">
            <a:schemeClr val="accent1"/>
          </a:lnRef>
          <a:fillRef idx="0">
            <a:schemeClr val="accent1"/>
          </a:fillRef>
          <a:effectRef idx="0">
            <a:schemeClr val="accent1"/>
          </a:effectRef>
          <a:fontRef idx="minor">
            <a:schemeClr val="tx1"/>
          </a:fontRef>
        </p:style>
      </p:cxnSp>
      <p:sp>
        <p:nvSpPr>
          <p:cNvPr id="14" name="テキスト ボックス 13">
            <a:extLst>
              <a:ext uri="{FF2B5EF4-FFF2-40B4-BE49-F238E27FC236}">
                <a16:creationId xmlns:a16="http://schemas.microsoft.com/office/drawing/2014/main" id="{FD64A4D1-7358-E876-8E22-416325FDE3B2}"/>
              </a:ext>
            </a:extLst>
          </p:cNvPr>
          <p:cNvSpPr txBox="1"/>
          <p:nvPr/>
        </p:nvSpPr>
        <p:spPr>
          <a:xfrm>
            <a:off x="4141339" y="1988840"/>
            <a:ext cx="2372158" cy="738664"/>
          </a:xfrm>
          <a:prstGeom prst="rect">
            <a:avLst/>
          </a:prstGeom>
          <a:solidFill>
            <a:schemeClr val="tx2">
              <a:lumMod val="40000"/>
              <a:lumOff val="60000"/>
            </a:schemeClr>
          </a:solid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なぜ（</a:t>
            </a:r>
            <a:r>
              <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Why</a:t>
            </a: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r>
              <a:rPr kumimoji="1" lang="en-US" altLang="ja-JP" sz="1400" b="0" i="0" u="none" strike="noStrike" kern="1200" cap="none" spc="0" normalizeH="0" baseline="0" noProof="0" dirty="0" err="1">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WhyNot</a:t>
            </a:r>
            <a:r>
              <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理由と関連性が知りたい</a:t>
            </a:r>
          </a:p>
        </p:txBody>
      </p:sp>
      <p:sp>
        <p:nvSpPr>
          <p:cNvPr id="39" name="テキスト ボックス 38">
            <a:extLst>
              <a:ext uri="{FF2B5EF4-FFF2-40B4-BE49-F238E27FC236}">
                <a16:creationId xmlns:a16="http://schemas.microsoft.com/office/drawing/2014/main" id="{953BBB70-A6E2-F29B-2DCA-30E19B9EFC5E}"/>
              </a:ext>
            </a:extLst>
          </p:cNvPr>
          <p:cNvSpPr txBox="1"/>
          <p:nvPr/>
        </p:nvSpPr>
        <p:spPr>
          <a:xfrm>
            <a:off x="4208439" y="4581128"/>
            <a:ext cx="2305057" cy="1169551"/>
          </a:xfrm>
          <a:prstGeom prst="rect">
            <a:avLst/>
          </a:prstGeom>
          <a:solidFill>
            <a:schemeClr val="tx2">
              <a:lumMod val="40000"/>
              <a:lumOff val="60000"/>
            </a:schemeClr>
          </a:solid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何を行うか？（</a:t>
            </a:r>
            <a:r>
              <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What about it?</a:t>
            </a: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さらに多くの情報を提供！</a:t>
            </a: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41" name="テキスト ボックス 40">
            <a:extLst>
              <a:ext uri="{FF2B5EF4-FFF2-40B4-BE49-F238E27FC236}">
                <a16:creationId xmlns:a16="http://schemas.microsoft.com/office/drawing/2014/main" id="{0B9AC654-24AD-D39D-A4A2-C9E6C3E2E6E9}"/>
              </a:ext>
            </a:extLst>
          </p:cNvPr>
          <p:cNvSpPr txBox="1"/>
          <p:nvPr/>
        </p:nvSpPr>
        <p:spPr>
          <a:xfrm>
            <a:off x="1280592" y="4581128"/>
            <a:ext cx="2081757" cy="1384995"/>
          </a:xfrm>
          <a:prstGeom prst="rect">
            <a:avLst/>
          </a:prstGeom>
          <a:solidFill>
            <a:schemeClr val="tx2">
              <a:lumMod val="40000"/>
              <a:lumOff val="60000"/>
            </a:schemeClr>
          </a:solid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どのように進めるか？</a:t>
            </a: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r>
              <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How does it work?</a:t>
            </a: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・まずは、次に、そして</a:t>
            </a: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・時系列で</a:t>
            </a: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44" name="テキスト ボックス 43">
            <a:extLst>
              <a:ext uri="{FF2B5EF4-FFF2-40B4-BE49-F238E27FC236}">
                <a16:creationId xmlns:a16="http://schemas.microsoft.com/office/drawing/2014/main" id="{56427706-65AB-85DC-892B-AE2954626725}"/>
              </a:ext>
            </a:extLst>
          </p:cNvPr>
          <p:cNvSpPr txBox="1"/>
          <p:nvPr/>
        </p:nvSpPr>
        <p:spPr>
          <a:xfrm>
            <a:off x="1304378" y="1988840"/>
            <a:ext cx="2081757" cy="1169551"/>
          </a:xfrm>
          <a:prstGeom prst="rect">
            <a:avLst/>
          </a:prstGeom>
          <a:solidFill>
            <a:schemeClr val="tx2">
              <a:lumMod val="40000"/>
              <a:lumOff val="60000"/>
            </a:schemeClr>
          </a:solid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r>
              <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What if…?</a:t>
            </a: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・取り組みを実現したその先には</a:t>
            </a: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・この取り組みを止めたら･･･</a:t>
            </a: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17" name="テキスト ボックス 16">
            <a:extLst>
              <a:ext uri="{FF2B5EF4-FFF2-40B4-BE49-F238E27FC236}">
                <a16:creationId xmlns:a16="http://schemas.microsoft.com/office/drawing/2014/main" id="{728EA10C-D032-7E09-D68E-892EB5EE3059}"/>
              </a:ext>
            </a:extLst>
          </p:cNvPr>
          <p:cNvSpPr txBox="1"/>
          <p:nvPr/>
        </p:nvSpPr>
        <p:spPr>
          <a:xfrm>
            <a:off x="612775" y="1403484"/>
            <a:ext cx="6788497" cy="369332"/>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8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2035</a:t>
            </a:r>
            <a:r>
              <a:rPr kumimoji="1" lang="ja-JP" altLang="en-US" sz="18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年ありたい組合を実現するための取り組み案とは･･･</a:t>
            </a:r>
          </a:p>
        </p:txBody>
      </p:sp>
      <p:sp>
        <p:nvSpPr>
          <p:cNvPr id="46" name="テキスト ボックス 45">
            <a:extLst>
              <a:ext uri="{FF2B5EF4-FFF2-40B4-BE49-F238E27FC236}">
                <a16:creationId xmlns:a16="http://schemas.microsoft.com/office/drawing/2014/main" id="{0006EB2B-C03A-3E20-320F-F63F6E17162E}"/>
              </a:ext>
            </a:extLst>
          </p:cNvPr>
          <p:cNvSpPr txBox="1"/>
          <p:nvPr/>
        </p:nvSpPr>
        <p:spPr>
          <a:xfrm>
            <a:off x="6825208" y="1988840"/>
            <a:ext cx="2976004" cy="3539430"/>
          </a:xfrm>
          <a:prstGeom prst="rect">
            <a:avLst/>
          </a:prstGeom>
          <a:noFill/>
        </p:spPr>
        <p:txBody>
          <a:bodyPr wrap="square" rtlCol="0">
            <a:spAutoFit/>
          </a:bodyPr>
          <a:lstStyle/>
          <a:p>
            <a:pPr lvl="0">
              <a:defRPr/>
            </a:pPr>
            <a:r>
              <a:rPr lang="en-US" altLang="ja-JP" sz="1600" dirty="0">
                <a:solidFill>
                  <a:prstClr val="black"/>
                </a:solidFill>
                <a:latin typeface="HG丸ｺﾞｼｯｸM-PRO" panose="020F0600000000000000" pitchFamily="50" charset="-128"/>
                <a:ea typeface="HG丸ｺﾞｼｯｸM-PRO" panose="020F0600000000000000" pitchFamily="50" charset="-128"/>
              </a:rPr>
              <a:t>【</a:t>
            </a:r>
            <a:r>
              <a:rPr lang="ja-JP" altLang="en-US" sz="1600" dirty="0">
                <a:solidFill>
                  <a:prstClr val="black"/>
                </a:solidFill>
                <a:latin typeface="HG丸ｺﾞｼｯｸM-PRO" panose="020F0600000000000000" pitchFamily="50" charset="-128"/>
                <a:ea typeface="HG丸ｺﾞｼｯｸM-PRO" panose="020F0600000000000000" pitchFamily="50" charset="-128"/>
              </a:rPr>
              <a:t>備考</a:t>
            </a:r>
            <a:r>
              <a:rPr lang="en-US" altLang="ja-JP" sz="1600" dirty="0">
                <a:solidFill>
                  <a:prstClr val="black"/>
                </a:solidFill>
                <a:latin typeface="HG丸ｺﾞｼｯｸM-PRO" panose="020F0600000000000000" pitchFamily="50" charset="-128"/>
                <a:ea typeface="HG丸ｺﾞｼｯｸM-PRO" panose="020F0600000000000000" pitchFamily="50" charset="-128"/>
              </a:rPr>
              <a:t>】</a:t>
            </a:r>
            <a:endParaRPr kumimoji="1" lang="en-US" altLang="ja-JP" sz="16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en-US" altLang="ja-JP" sz="16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lang="ja-JP" altLang="en-US" sz="1600" dirty="0">
                <a:solidFill>
                  <a:prstClr val="black"/>
                </a:solidFill>
                <a:latin typeface="HG丸ｺﾞｼｯｸM-PRO" panose="020F0600000000000000" pitchFamily="50" charset="-128"/>
                <a:ea typeface="HG丸ｺﾞｼｯｸM-PRO" panose="020F0600000000000000" pitchFamily="50" charset="-128"/>
              </a:rPr>
              <a:t>・４つの視点で出した取り組み案を参考に記入</a:t>
            </a:r>
            <a:endParaRPr lang="en-US" altLang="ja-JP" sz="1600" dirty="0">
              <a:solidFill>
                <a:prstClr val="black"/>
              </a:solidFill>
              <a:latin typeface="HG丸ｺﾞｼｯｸM-PRO" panose="020F0600000000000000" pitchFamily="50" charset="-128"/>
              <a:ea typeface="HG丸ｺﾞｼｯｸM-PRO" panose="020F0600000000000000"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en-US" altLang="ja-JP" sz="16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lang="ja-JP" altLang="en-US" sz="1600" dirty="0">
                <a:solidFill>
                  <a:prstClr val="black"/>
                </a:solidFill>
                <a:latin typeface="HG丸ｺﾞｼｯｸM-PRO" panose="020F0600000000000000" pitchFamily="50" charset="-128"/>
                <a:ea typeface="HG丸ｺﾞｼｯｸM-PRO" panose="020F0600000000000000" pitchFamily="50" charset="-128"/>
              </a:rPr>
              <a:t>・取り組み案は</a:t>
            </a:r>
            <a:r>
              <a:rPr lang="en-US" altLang="ja-JP" sz="1600" dirty="0">
                <a:solidFill>
                  <a:prstClr val="black"/>
                </a:solidFill>
                <a:latin typeface="HG丸ｺﾞｼｯｸM-PRO" panose="020F0600000000000000" pitchFamily="50" charset="-128"/>
                <a:ea typeface="HG丸ｺﾞｼｯｸM-PRO" panose="020F0600000000000000" pitchFamily="50" charset="-128"/>
              </a:rPr>
              <a:t>1</a:t>
            </a:r>
            <a:r>
              <a:rPr lang="ja-JP" altLang="en-US" sz="1600" dirty="0">
                <a:solidFill>
                  <a:prstClr val="black"/>
                </a:solidFill>
                <a:latin typeface="HG丸ｺﾞｼｯｸM-PRO" panose="020F0600000000000000" pitchFamily="50" charset="-128"/>
                <a:ea typeface="HG丸ｺﾞｼｯｸM-PRO" panose="020F0600000000000000" pitchFamily="50" charset="-128"/>
              </a:rPr>
              <a:t>つでも複数でもＯＫ</a:t>
            </a:r>
            <a:endParaRPr kumimoji="1" lang="en-US" altLang="ja-JP" sz="16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en-US" altLang="ja-JP" sz="16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lang="ja-JP" altLang="en-US" sz="1600" dirty="0">
                <a:solidFill>
                  <a:prstClr val="black"/>
                </a:solidFill>
                <a:latin typeface="HG丸ｺﾞｼｯｸM-PRO" panose="020F0600000000000000" pitchFamily="50" charset="-128"/>
                <a:ea typeface="HG丸ｺﾞｼｯｸM-PRO" panose="020F0600000000000000" pitchFamily="50" charset="-128"/>
              </a:rPr>
              <a:t>・</a:t>
            </a:r>
            <a:r>
              <a:rPr lang="en-US" altLang="ja-JP" sz="1600" dirty="0" err="1">
                <a:solidFill>
                  <a:prstClr val="black"/>
                </a:solidFill>
                <a:latin typeface="HG丸ｺﾞｼｯｸM-PRO" panose="020F0600000000000000" pitchFamily="50" charset="-128"/>
                <a:ea typeface="HG丸ｺﾞｼｯｸM-PRO" panose="020F0600000000000000" pitchFamily="50" charset="-128"/>
              </a:rPr>
              <a:t>Finalphase</a:t>
            </a:r>
            <a:r>
              <a:rPr lang="ja-JP" altLang="en-US" sz="1600" dirty="0">
                <a:solidFill>
                  <a:prstClr val="black"/>
                </a:solidFill>
                <a:latin typeface="HG丸ｺﾞｼｯｸM-PRO" panose="020F0600000000000000" pitchFamily="50" charset="-128"/>
                <a:ea typeface="HG丸ｺﾞｼｯｸM-PRO" panose="020F0600000000000000" pitchFamily="50" charset="-128"/>
              </a:rPr>
              <a:t>（</a:t>
            </a:r>
            <a:r>
              <a:rPr lang="en-US" altLang="ja-JP" sz="1600" dirty="0">
                <a:solidFill>
                  <a:prstClr val="black"/>
                </a:solidFill>
                <a:latin typeface="HG丸ｺﾞｼｯｸM-PRO" panose="020F0600000000000000" pitchFamily="50" charset="-128"/>
                <a:ea typeface="HG丸ｺﾞｼｯｸM-PRO" panose="020F0600000000000000" pitchFamily="50" charset="-128"/>
              </a:rPr>
              <a:t>8</a:t>
            </a:r>
            <a:r>
              <a:rPr lang="ja-JP" altLang="en-US" sz="1600" dirty="0">
                <a:solidFill>
                  <a:prstClr val="black"/>
                </a:solidFill>
                <a:latin typeface="HG丸ｺﾞｼｯｸM-PRO" panose="020F0600000000000000" pitchFamily="50" charset="-128"/>
                <a:ea typeface="HG丸ｺﾞｼｯｸM-PRO" panose="020F0600000000000000" pitchFamily="50" charset="-128"/>
              </a:rPr>
              <a:t>月</a:t>
            </a:r>
            <a:r>
              <a:rPr lang="en-US" altLang="ja-JP" sz="1600" dirty="0">
                <a:solidFill>
                  <a:prstClr val="black"/>
                </a:solidFill>
                <a:latin typeface="HG丸ｺﾞｼｯｸM-PRO" panose="020F0600000000000000" pitchFamily="50" charset="-128"/>
                <a:ea typeface="HG丸ｺﾞｼｯｸM-PRO" panose="020F0600000000000000" pitchFamily="50" charset="-128"/>
              </a:rPr>
              <a:t>2</a:t>
            </a:r>
            <a:r>
              <a:rPr lang="ja-JP" altLang="en-US" sz="1600" dirty="0">
                <a:solidFill>
                  <a:prstClr val="black"/>
                </a:solidFill>
                <a:latin typeface="HG丸ｺﾞｼｯｸM-PRO" panose="020F0600000000000000" pitchFamily="50" charset="-128"/>
                <a:ea typeface="HG丸ｺﾞｼｯｸM-PRO" panose="020F0600000000000000" pitchFamily="50" charset="-128"/>
              </a:rPr>
              <a:t>日）で本内容を発表します！</a:t>
            </a:r>
            <a:endParaRPr lang="en-US" altLang="ja-JP" sz="1600" dirty="0">
              <a:solidFill>
                <a:prstClr val="black"/>
              </a:solidFill>
              <a:latin typeface="HG丸ｺﾞｼｯｸM-PRO" panose="020F0600000000000000" pitchFamily="50" charset="-128"/>
              <a:ea typeface="HG丸ｺﾞｼｯｸM-PRO" panose="020F0600000000000000" pitchFamily="50" charset="-128"/>
            </a:endParaRPr>
          </a:p>
          <a:p>
            <a:pPr>
              <a:defRPr/>
            </a:pPr>
            <a:endParaRPr lang="en-US" altLang="ja-JP" sz="1600" dirty="0">
              <a:solidFill>
                <a:prstClr val="black"/>
              </a:solidFill>
              <a:latin typeface="HG丸ｺﾞｼｯｸM-PRO" panose="020F0600000000000000" pitchFamily="50" charset="-128"/>
              <a:ea typeface="HG丸ｺﾞｼｯｸM-PRO" panose="020F0600000000000000" pitchFamily="50" charset="-128"/>
            </a:endParaRPr>
          </a:p>
          <a:p>
            <a:pPr>
              <a:defRPr/>
            </a:pPr>
            <a:r>
              <a:rPr lang="ja-JP" altLang="en-US" sz="1600" dirty="0">
                <a:solidFill>
                  <a:prstClr val="black"/>
                </a:solidFill>
                <a:latin typeface="HG丸ｺﾞｼｯｸM-PRO" panose="020F0600000000000000" pitchFamily="50" charset="-128"/>
                <a:ea typeface="HG丸ｺﾞｼｯｸM-PRO" panose="020F0600000000000000" pitchFamily="50" charset="-128"/>
              </a:rPr>
              <a:t>・</a:t>
            </a:r>
            <a:r>
              <a:rPr lang="en-US" altLang="ja-JP" sz="1600" dirty="0">
                <a:solidFill>
                  <a:prstClr val="black"/>
                </a:solidFill>
                <a:latin typeface="HG丸ｺﾞｼｯｸM-PRO" panose="020F0600000000000000" pitchFamily="50" charset="-128"/>
                <a:ea typeface="HG丸ｺﾞｼｯｸM-PRO" panose="020F0600000000000000" pitchFamily="50" charset="-128"/>
              </a:rPr>
              <a:t>1</a:t>
            </a:r>
            <a:r>
              <a:rPr lang="ja-JP" altLang="en-US" sz="1600" dirty="0">
                <a:solidFill>
                  <a:prstClr val="black"/>
                </a:solidFill>
                <a:latin typeface="HG丸ｺﾞｼｯｸM-PRO" panose="020F0600000000000000" pitchFamily="50" charset="-128"/>
                <a:ea typeface="HG丸ｺﾞｼｯｸM-PRO" panose="020F0600000000000000" pitchFamily="50" charset="-128"/>
              </a:rPr>
              <a:t>人あたりのプレゼンテーションの時間は</a:t>
            </a:r>
            <a:r>
              <a:rPr lang="en-US" altLang="ja-JP" sz="1600" dirty="0">
                <a:solidFill>
                  <a:prstClr val="black"/>
                </a:solidFill>
                <a:latin typeface="HG丸ｺﾞｼｯｸM-PRO" panose="020F0600000000000000" pitchFamily="50" charset="-128"/>
                <a:ea typeface="HG丸ｺﾞｼｯｸM-PRO" panose="020F0600000000000000" pitchFamily="50" charset="-128"/>
              </a:rPr>
              <a:t>7</a:t>
            </a:r>
            <a:r>
              <a:rPr lang="ja-JP" altLang="en-US" sz="1600" dirty="0">
                <a:solidFill>
                  <a:prstClr val="black"/>
                </a:solidFill>
                <a:latin typeface="HG丸ｺﾞｼｯｸM-PRO" panose="020F0600000000000000" pitchFamily="50" charset="-128"/>
                <a:ea typeface="HG丸ｺﾞｼｯｸM-PRO" panose="020F0600000000000000" pitchFamily="50" charset="-128"/>
              </a:rPr>
              <a:t>分程度</a:t>
            </a:r>
          </a:p>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6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47" name="テキスト ボックス 46">
            <a:extLst>
              <a:ext uri="{FF2B5EF4-FFF2-40B4-BE49-F238E27FC236}">
                <a16:creationId xmlns:a16="http://schemas.microsoft.com/office/drawing/2014/main" id="{57EF5226-B8DA-498A-6921-5391E0A0B700}"/>
              </a:ext>
            </a:extLst>
          </p:cNvPr>
          <p:cNvSpPr txBox="1"/>
          <p:nvPr/>
        </p:nvSpPr>
        <p:spPr>
          <a:xfrm>
            <a:off x="3728864" y="3717032"/>
            <a:ext cx="576064" cy="400110"/>
          </a:xfrm>
          <a:prstGeom prst="rect">
            <a:avLst/>
          </a:prstGeom>
          <a:noFill/>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2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①</a:t>
            </a:r>
          </a:p>
        </p:txBody>
      </p:sp>
      <p:sp>
        <p:nvSpPr>
          <p:cNvPr id="48" name="テキスト ボックス 47">
            <a:extLst>
              <a:ext uri="{FF2B5EF4-FFF2-40B4-BE49-F238E27FC236}">
                <a16:creationId xmlns:a16="http://schemas.microsoft.com/office/drawing/2014/main" id="{9FA585D3-53B1-24F8-3C5B-9896AE91C7A8}"/>
              </a:ext>
            </a:extLst>
          </p:cNvPr>
          <p:cNvSpPr txBox="1"/>
          <p:nvPr/>
        </p:nvSpPr>
        <p:spPr>
          <a:xfrm>
            <a:off x="3728864" y="4005064"/>
            <a:ext cx="576064" cy="400110"/>
          </a:xfrm>
          <a:prstGeom prst="rect">
            <a:avLst/>
          </a:prstGeom>
          <a:noFill/>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2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②</a:t>
            </a:r>
          </a:p>
        </p:txBody>
      </p:sp>
      <p:sp>
        <p:nvSpPr>
          <p:cNvPr id="49" name="テキスト ボックス 48">
            <a:extLst>
              <a:ext uri="{FF2B5EF4-FFF2-40B4-BE49-F238E27FC236}">
                <a16:creationId xmlns:a16="http://schemas.microsoft.com/office/drawing/2014/main" id="{C45A92D2-3291-9322-75BA-6046D89C7487}"/>
              </a:ext>
            </a:extLst>
          </p:cNvPr>
          <p:cNvSpPr txBox="1"/>
          <p:nvPr/>
        </p:nvSpPr>
        <p:spPr>
          <a:xfrm>
            <a:off x="3362349" y="4005064"/>
            <a:ext cx="576064" cy="400110"/>
          </a:xfrm>
          <a:prstGeom prst="rect">
            <a:avLst/>
          </a:prstGeom>
          <a:noFill/>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2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③</a:t>
            </a:r>
          </a:p>
        </p:txBody>
      </p:sp>
      <p:sp>
        <p:nvSpPr>
          <p:cNvPr id="50" name="テキスト ボックス 49">
            <a:extLst>
              <a:ext uri="{FF2B5EF4-FFF2-40B4-BE49-F238E27FC236}">
                <a16:creationId xmlns:a16="http://schemas.microsoft.com/office/drawing/2014/main" id="{FE48E6D3-DB75-A4F4-5DF0-C5814E22EEF6}"/>
              </a:ext>
            </a:extLst>
          </p:cNvPr>
          <p:cNvSpPr txBox="1"/>
          <p:nvPr/>
        </p:nvSpPr>
        <p:spPr>
          <a:xfrm>
            <a:off x="3362349" y="3726541"/>
            <a:ext cx="576064" cy="400110"/>
          </a:xfrm>
          <a:prstGeom prst="rect">
            <a:avLst/>
          </a:prstGeom>
          <a:noFill/>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2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④</a:t>
            </a:r>
          </a:p>
        </p:txBody>
      </p:sp>
      <p:sp>
        <p:nvSpPr>
          <p:cNvPr id="3" name="スライド番号プレースホルダー 2">
            <a:extLst>
              <a:ext uri="{FF2B5EF4-FFF2-40B4-BE49-F238E27FC236}">
                <a16:creationId xmlns:a16="http://schemas.microsoft.com/office/drawing/2014/main" id="{23D970AE-3628-5E45-E720-CF61B8E06C19}"/>
              </a:ext>
            </a:extLst>
          </p:cNvPr>
          <p:cNvSpPr>
            <a:spLocks noGrp="1"/>
          </p:cNvSpPr>
          <p:nvPr>
            <p:ph type="sldNum" sz="quarter" idx="12"/>
          </p:nvPr>
        </p:nvSpPr>
        <p:spPr/>
        <p:txBody>
          <a:bodyPr/>
          <a:lstStyle/>
          <a:p>
            <a:pPr>
              <a:defRPr/>
            </a:pPr>
            <a:fld id="{D02787C0-E593-43A7-BF19-14552DBACA0E}" type="slidenum">
              <a:rPr lang="ja-JP" altLang="en-US" smtClean="0"/>
              <a:pPr>
                <a:defRPr/>
              </a:pPr>
              <a:t>2</a:t>
            </a:fld>
            <a:endParaRPr lang="ja-JP" altLang="en-US"/>
          </a:p>
        </p:txBody>
      </p:sp>
    </p:spTree>
    <p:extLst>
      <p:ext uri="{BB962C8B-B14F-4D97-AF65-F5344CB8AC3E}">
        <p14:creationId xmlns:p14="http://schemas.microsoft.com/office/powerpoint/2010/main" val="13690248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588AB78-A353-9235-35E7-D76D700B2750}"/>
            </a:ext>
          </a:extLst>
        </p:cNvPr>
        <p:cNvGrpSpPr/>
        <p:nvPr/>
      </p:nvGrpSpPr>
      <p:grpSpPr>
        <a:xfrm>
          <a:off x="0" y="0"/>
          <a:ext cx="0" cy="0"/>
          <a:chOff x="0" y="0"/>
          <a:chExt cx="0" cy="0"/>
        </a:xfrm>
      </p:grpSpPr>
      <p:sp>
        <p:nvSpPr>
          <p:cNvPr id="5" name="AutoShape 12" descr="「無人島」の画像検索結果">
            <a:extLst>
              <a:ext uri="{FF2B5EF4-FFF2-40B4-BE49-F238E27FC236}">
                <a16:creationId xmlns:a16="http://schemas.microsoft.com/office/drawing/2014/main" id="{959454DA-E30C-0651-D410-46BA8976AF03}"/>
              </a:ext>
            </a:extLst>
          </p:cNvPr>
          <p:cNvSpPr>
            <a:spLocks noChangeAspect="1" noChangeArrowheads="1"/>
          </p:cNvSpPr>
          <p:nvPr/>
        </p:nvSpPr>
        <p:spPr bwMode="auto">
          <a:xfrm>
            <a:off x="612775" y="8636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6" name="AutoShape 14" descr="「無人島」の画像検索結果">
            <a:extLst>
              <a:ext uri="{FF2B5EF4-FFF2-40B4-BE49-F238E27FC236}">
                <a16:creationId xmlns:a16="http://schemas.microsoft.com/office/drawing/2014/main" id="{0ADC62A0-873C-83B9-431F-32C0D3EE06F6}"/>
              </a:ext>
            </a:extLst>
          </p:cNvPr>
          <p:cNvSpPr>
            <a:spLocks noChangeAspect="1" noChangeArrowheads="1"/>
          </p:cNvSpPr>
          <p:nvPr/>
        </p:nvSpPr>
        <p:spPr bwMode="auto">
          <a:xfrm>
            <a:off x="727075" y="9779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7" name="AutoShape 18" descr="「もつ鍋」の画像検索結果">
            <a:extLst>
              <a:ext uri="{FF2B5EF4-FFF2-40B4-BE49-F238E27FC236}">
                <a16:creationId xmlns:a16="http://schemas.microsoft.com/office/drawing/2014/main" id="{7C98E7B2-969C-C38C-3B47-7E2CDEF834EA}"/>
              </a:ext>
            </a:extLst>
          </p:cNvPr>
          <p:cNvSpPr>
            <a:spLocks noChangeAspect="1" noChangeArrowheads="1"/>
          </p:cNvSpPr>
          <p:nvPr/>
        </p:nvSpPr>
        <p:spPr bwMode="auto">
          <a:xfrm>
            <a:off x="841375" y="10922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18" name="AutoShape 2" descr="「サーフィン」の画像検索結果">
            <a:extLst>
              <a:ext uri="{FF2B5EF4-FFF2-40B4-BE49-F238E27FC236}">
                <a16:creationId xmlns:a16="http://schemas.microsoft.com/office/drawing/2014/main" id="{EF7EA35E-895C-3720-DE6D-6CD2726285F5}"/>
              </a:ext>
            </a:extLst>
          </p:cNvPr>
          <p:cNvSpPr>
            <a:spLocks noChangeAspect="1" noChangeArrowheads="1"/>
          </p:cNvSpPr>
          <p:nvPr/>
        </p:nvSpPr>
        <p:spPr bwMode="auto">
          <a:xfrm>
            <a:off x="955675" y="12065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19" name="AutoShape 4" descr="「サーフィン」の画像検索結果">
            <a:extLst>
              <a:ext uri="{FF2B5EF4-FFF2-40B4-BE49-F238E27FC236}">
                <a16:creationId xmlns:a16="http://schemas.microsoft.com/office/drawing/2014/main" id="{C928A704-098C-FC0F-DA08-844318F53D32}"/>
              </a:ext>
            </a:extLst>
          </p:cNvPr>
          <p:cNvSpPr>
            <a:spLocks noChangeAspect="1" noChangeArrowheads="1"/>
          </p:cNvSpPr>
          <p:nvPr/>
        </p:nvSpPr>
        <p:spPr bwMode="auto">
          <a:xfrm>
            <a:off x="1069975" y="13208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42" name="タイトル 1">
            <a:extLst>
              <a:ext uri="{FF2B5EF4-FFF2-40B4-BE49-F238E27FC236}">
                <a16:creationId xmlns:a16="http://schemas.microsoft.com/office/drawing/2014/main" id="{A6ADC162-6C02-FEC2-D50E-51F92F8F95C3}"/>
              </a:ext>
            </a:extLst>
          </p:cNvPr>
          <p:cNvSpPr txBox="1">
            <a:spLocks/>
          </p:cNvSpPr>
          <p:nvPr/>
        </p:nvSpPr>
        <p:spPr bwMode="auto">
          <a:xfrm>
            <a:off x="-15552" y="-27384"/>
            <a:ext cx="8640960" cy="123917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kumimoji="1" sz="4400" kern="1200">
                <a:solidFill>
                  <a:schemeClr val="bg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7200" algn="ctr" rtl="0" fontAlgn="base">
              <a:spcBef>
                <a:spcPct val="0"/>
              </a:spcBef>
              <a:spcAft>
                <a:spcPct val="0"/>
              </a:spcAft>
              <a:defRPr kumimoji="1" sz="4400">
                <a:solidFill>
                  <a:schemeClr val="tx1"/>
                </a:solidFill>
                <a:latin typeface="Calibri" pitchFamily="34" charset="0"/>
                <a:ea typeface="ＭＳ Ｐゴシック" charset="-128"/>
              </a:defRPr>
            </a:lvl6pPr>
            <a:lvl7pPr marL="914400" algn="ctr" rtl="0" fontAlgn="base">
              <a:spcBef>
                <a:spcPct val="0"/>
              </a:spcBef>
              <a:spcAft>
                <a:spcPct val="0"/>
              </a:spcAft>
              <a:defRPr kumimoji="1" sz="4400">
                <a:solidFill>
                  <a:schemeClr val="tx1"/>
                </a:solidFill>
                <a:latin typeface="Calibri" pitchFamily="34" charset="0"/>
                <a:ea typeface="ＭＳ Ｐゴシック"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altLang="ja-JP" sz="3600" dirty="0">
                <a:solidFill>
                  <a:prstClr val="white"/>
                </a:solidFill>
                <a:latin typeface="HG丸ｺﾞｼｯｸM-PRO" panose="020F0600000000000000" pitchFamily="50" charset="-128"/>
                <a:ea typeface="HG丸ｺﾞｼｯｸM-PRO" panose="020F0600000000000000" pitchFamily="50" charset="-128"/>
              </a:rPr>
              <a:t>2035</a:t>
            </a:r>
            <a:r>
              <a:rPr lang="ja-JP" altLang="en-US" sz="3600" dirty="0">
                <a:solidFill>
                  <a:prstClr val="white"/>
                </a:solidFill>
                <a:latin typeface="HG丸ｺﾞｼｯｸM-PRO" panose="020F0600000000000000" pitchFamily="50" charset="-128"/>
                <a:ea typeface="HG丸ｺﾞｼｯｸM-PRO" panose="020F0600000000000000" pitchFamily="50" charset="-128"/>
              </a:rPr>
              <a:t>年ありたい組合（職場つくり）を実現するために　</a:t>
            </a:r>
            <a:r>
              <a:rPr lang="en-US" altLang="ja-JP" sz="3600" dirty="0">
                <a:solidFill>
                  <a:srgbClr val="FF0000"/>
                </a:solidFill>
                <a:latin typeface="HG丸ｺﾞｼｯｸM-PRO" panose="020F0600000000000000" pitchFamily="50" charset="-128"/>
                <a:ea typeface="HG丸ｺﾞｼｯｸM-PRO" panose="020F0600000000000000" pitchFamily="50" charset="-128"/>
              </a:rPr>
              <a:t>【</a:t>
            </a:r>
            <a:r>
              <a:rPr lang="ja-JP" altLang="en-US" sz="3600" dirty="0">
                <a:solidFill>
                  <a:srgbClr val="FF0000"/>
                </a:solidFill>
                <a:latin typeface="HG丸ｺﾞｼｯｸM-PRO" panose="020F0600000000000000" pitchFamily="50" charset="-128"/>
                <a:ea typeface="HG丸ｺﾞｼｯｸM-PRO" panose="020F0600000000000000" pitchFamily="50" charset="-128"/>
              </a:rPr>
              <a:t>勝又笙太</a:t>
            </a:r>
            <a:r>
              <a:rPr lang="en-US" altLang="ja-JP" sz="3600" dirty="0">
                <a:solidFill>
                  <a:srgbClr val="FF0000"/>
                </a:solidFill>
                <a:latin typeface="HG丸ｺﾞｼｯｸM-PRO" panose="020F0600000000000000" pitchFamily="50" charset="-128"/>
                <a:ea typeface="HG丸ｺﾞｼｯｸM-PRO" panose="020F0600000000000000" pitchFamily="50" charset="-128"/>
              </a:rPr>
              <a:t>】</a:t>
            </a:r>
            <a:endParaRPr kumimoji="1" lang="ja-JP" altLang="en-US" sz="3600" b="0" i="0" u="none" strike="noStrike" kern="1200" cap="none" spc="0" normalizeH="0" baseline="0" noProof="0" dirty="0">
              <a:ln>
                <a:noFill/>
              </a:ln>
              <a:solidFill>
                <a:srgbClr val="FF0000"/>
              </a:solidFill>
              <a:effectLst/>
              <a:uLnTx/>
              <a:uFillTx/>
              <a:latin typeface="HG丸ｺﾞｼｯｸM-PRO" panose="020F0600000000000000" pitchFamily="50" charset="-128"/>
              <a:ea typeface="HG丸ｺﾞｼｯｸM-PRO" panose="020F0600000000000000" pitchFamily="50" charset="-128"/>
              <a:cs typeface="+mj-cs"/>
            </a:endParaRPr>
          </a:p>
        </p:txBody>
      </p:sp>
      <p:sp>
        <p:nvSpPr>
          <p:cNvPr id="16" name="正方形/長方形 15">
            <a:extLst>
              <a:ext uri="{FF2B5EF4-FFF2-40B4-BE49-F238E27FC236}">
                <a16:creationId xmlns:a16="http://schemas.microsoft.com/office/drawing/2014/main" id="{1E4A5985-01B2-4C84-3810-CC16967A64DF}"/>
              </a:ext>
            </a:extLst>
          </p:cNvPr>
          <p:cNvSpPr/>
          <p:nvPr/>
        </p:nvSpPr>
        <p:spPr>
          <a:xfrm>
            <a:off x="-21461" y="1206500"/>
            <a:ext cx="9948921" cy="5514975"/>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endParaRPr>
          </a:p>
        </p:txBody>
      </p:sp>
      <p:cxnSp>
        <p:nvCxnSpPr>
          <p:cNvPr id="17" name="直線コネクタ 16">
            <a:extLst>
              <a:ext uri="{FF2B5EF4-FFF2-40B4-BE49-F238E27FC236}">
                <a16:creationId xmlns:a16="http://schemas.microsoft.com/office/drawing/2014/main" id="{D5BE628F-C303-1DB5-37F0-380642410A15}"/>
              </a:ext>
            </a:extLst>
          </p:cNvPr>
          <p:cNvCxnSpPr>
            <a:cxnSpLocks/>
            <a:stCxn id="16" idx="0"/>
            <a:endCxn id="16" idx="2"/>
          </p:cNvCxnSpPr>
          <p:nvPr/>
        </p:nvCxnSpPr>
        <p:spPr>
          <a:xfrm>
            <a:off x="4953000" y="1206500"/>
            <a:ext cx="0" cy="5514975"/>
          </a:xfrm>
          <a:prstGeom prst="line">
            <a:avLst/>
          </a:prstGeom>
        </p:spPr>
        <p:style>
          <a:lnRef idx="1">
            <a:schemeClr val="accent1"/>
          </a:lnRef>
          <a:fillRef idx="0">
            <a:schemeClr val="accent1"/>
          </a:fillRef>
          <a:effectRef idx="0">
            <a:schemeClr val="accent1"/>
          </a:effectRef>
          <a:fontRef idx="minor">
            <a:schemeClr val="tx1"/>
          </a:fontRef>
        </p:style>
      </p:cxnSp>
      <p:cxnSp>
        <p:nvCxnSpPr>
          <p:cNvPr id="20" name="直線コネクタ 19">
            <a:extLst>
              <a:ext uri="{FF2B5EF4-FFF2-40B4-BE49-F238E27FC236}">
                <a16:creationId xmlns:a16="http://schemas.microsoft.com/office/drawing/2014/main" id="{F0CB2597-93D8-D1CA-2BE6-A8FF8FE55D65}"/>
              </a:ext>
            </a:extLst>
          </p:cNvPr>
          <p:cNvCxnSpPr>
            <a:cxnSpLocks/>
            <a:stCxn id="16" idx="1"/>
            <a:endCxn id="16" idx="3"/>
          </p:cNvCxnSpPr>
          <p:nvPr/>
        </p:nvCxnSpPr>
        <p:spPr>
          <a:xfrm>
            <a:off x="-21461" y="3963988"/>
            <a:ext cx="9948921" cy="0"/>
          </a:xfrm>
          <a:prstGeom prst="line">
            <a:avLst/>
          </a:prstGeom>
        </p:spPr>
        <p:style>
          <a:lnRef idx="1">
            <a:schemeClr val="accent1"/>
          </a:lnRef>
          <a:fillRef idx="0">
            <a:schemeClr val="accent1"/>
          </a:fillRef>
          <a:effectRef idx="0">
            <a:schemeClr val="accent1"/>
          </a:effectRef>
          <a:fontRef idx="minor">
            <a:schemeClr val="tx1"/>
          </a:fontRef>
        </p:style>
      </p:cxnSp>
      <p:sp>
        <p:nvSpPr>
          <p:cNvPr id="24" name="テキスト ボックス 23">
            <a:extLst>
              <a:ext uri="{FF2B5EF4-FFF2-40B4-BE49-F238E27FC236}">
                <a16:creationId xmlns:a16="http://schemas.microsoft.com/office/drawing/2014/main" id="{EB494035-2857-89EB-CC06-DB9DD811598E}"/>
              </a:ext>
            </a:extLst>
          </p:cNvPr>
          <p:cNvSpPr txBox="1"/>
          <p:nvPr/>
        </p:nvSpPr>
        <p:spPr>
          <a:xfrm>
            <a:off x="5061012" y="1268760"/>
            <a:ext cx="2628292" cy="307777"/>
          </a:xfrm>
          <a:prstGeom prst="rect">
            <a:avLst/>
          </a:prstGeom>
          <a:solidFill>
            <a:schemeClr val="tx2">
              <a:lumMod val="40000"/>
              <a:lumOff val="60000"/>
            </a:schemeClr>
          </a:solid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・なぜ行うか。その理由</a:t>
            </a: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25" name="テキスト ボックス 24">
            <a:extLst>
              <a:ext uri="{FF2B5EF4-FFF2-40B4-BE49-F238E27FC236}">
                <a16:creationId xmlns:a16="http://schemas.microsoft.com/office/drawing/2014/main" id="{C68E6BA0-BB6A-5476-948B-33449D8BABD5}"/>
              </a:ext>
            </a:extLst>
          </p:cNvPr>
          <p:cNvSpPr txBox="1"/>
          <p:nvPr/>
        </p:nvSpPr>
        <p:spPr>
          <a:xfrm>
            <a:off x="5058986" y="4005064"/>
            <a:ext cx="3062366" cy="307777"/>
          </a:xfrm>
          <a:prstGeom prst="rect">
            <a:avLst/>
          </a:prstGeom>
          <a:solidFill>
            <a:schemeClr val="tx2">
              <a:lumMod val="40000"/>
              <a:lumOff val="60000"/>
            </a:schemeClr>
          </a:solid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・何を行うか（行っているか）</a:t>
            </a: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26" name="テキスト ボックス 25">
            <a:extLst>
              <a:ext uri="{FF2B5EF4-FFF2-40B4-BE49-F238E27FC236}">
                <a16:creationId xmlns:a16="http://schemas.microsoft.com/office/drawing/2014/main" id="{1CB66292-5746-FCC3-959E-884C51030E15}"/>
              </a:ext>
            </a:extLst>
          </p:cNvPr>
          <p:cNvSpPr txBox="1"/>
          <p:nvPr/>
        </p:nvSpPr>
        <p:spPr>
          <a:xfrm>
            <a:off x="128464" y="4057327"/>
            <a:ext cx="3744416" cy="307777"/>
          </a:xfrm>
          <a:prstGeom prst="rect">
            <a:avLst/>
          </a:prstGeom>
          <a:solidFill>
            <a:schemeClr val="tx2">
              <a:lumMod val="40000"/>
              <a:lumOff val="60000"/>
            </a:schemeClr>
          </a:solid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・どのように進めたか（進めている）？</a:t>
            </a: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27" name="テキスト ボックス 26">
            <a:extLst>
              <a:ext uri="{FF2B5EF4-FFF2-40B4-BE49-F238E27FC236}">
                <a16:creationId xmlns:a16="http://schemas.microsoft.com/office/drawing/2014/main" id="{81D34D75-BDEF-2626-E24B-542C039F0263}"/>
              </a:ext>
            </a:extLst>
          </p:cNvPr>
          <p:cNvSpPr txBox="1"/>
          <p:nvPr/>
        </p:nvSpPr>
        <p:spPr>
          <a:xfrm>
            <a:off x="128464" y="1239153"/>
            <a:ext cx="4392488" cy="523220"/>
          </a:xfrm>
          <a:prstGeom prst="rect">
            <a:avLst/>
          </a:prstGeom>
          <a:solidFill>
            <a:schemeClr val="tx2">
              <a:lumMod val="40000"/>
              <a:lumOff val="60000"/>
            </a:schemeClr>
          </a:solid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・行うことでどうなるか</a:t>
            </a: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（もしやらなかったらどうなるか）</a:t>
            </a: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2" name="スライド番号プレースホルダー 1">
            <a:extLst>
              <a:ext uri="{FF2B5EF4-FFF2-40B4-BE49-F238E27FC236}">
                <a16:creationId xmlns:a16="http://schemas.microsoft.com/office/drawing/2014/main" id="{5DFD822C-2B50-AB6C-85C9-EE92A6786C10}"/>
              </a:ext>
            </a:extLst>
          </p:cNvPr>
          <p:cNvSpPr>
            <a:spLocks noGrp="1"/>
          </p:cNvSpPr>
          <p:nvPr>
            <p:ph type="sldNum" sz="quarter" idx="12"/>
          </p:nvPr>
        </p:nvSpPr>
        <p:spPr/>
        <p:txBody>
          <a:bodyPr/>
          <a:lstStyle/>
          <a:p>
            <a:pPr>
              <a:defRPr/>
            </a:pPr>
            <a:fld id="{D02787C0-E593-43A7-BF19-14552DBACA0E}" type="slidenum">
              <a:rPr lang="ja-JP" altLang="en-US" smtClean="0"/>
              <a:pPr>
                <a:defRPr/>
              </a:pPr>
              <a:t>3</a:t>
            </a:fld>
            <a:endParaRPr lang="ja-JP" altLang="en-US"/>
          </a:p>
        </p:txBody>
      </p:sp>
      <p:sp>
        <p:nvSpPr>
          <p:cNvPr id="4" name="テキスト ボックス 3">
            <a:extLst>
              <a:ext uri="{FF2B5EF4-FFF2-40B4-BE49-F238E27FC236}">
                <a16:creationId xmlns:a16="http://schemas.microsoft.com/office/drawing/2014/main" id="{25120FCF-A9CE-454E-5012-5FAD6B6E630C}"/>
              </a:ext>
            </a:extLst>
          </p:cNvPr>
          <p:cNvSpPr txBox="1"/>
          <p:nvPr/>
        </p:nvSpPr>
        <p:spPr>
          <a:xfrm>
            <a:off x="5007546" y="4362128"/>
            <a:ext cx="4790558" cy="2308324"/>
          </a:xfrm>
          <a:prstGeom prst="rect">
            <a:avLst/>
          </a:prstGeom>
          <a:noFill/>
          <a:ln>
            <a:noFill/>
          </a:ln>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1" i="0" u="sng"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・ご意見箱「教えて！職員の声」の設置</a:t>
            </a:r>
            <a:endParaRPr kumimoji="1" lang="en-US" altLang="ja-JP" sz="1200" b="1" i="0" u="sng"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　⇒各フロアに、「市民の声」「利用者の声」ならぬ「職員の声」</a:t>
            </a:r>
            <a:endParaRPr kumimoji="1" lang="en-US" altLang="ja-JP"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　　ボックスを設置する</a:t>
            </a:r>
            <a:endParaRPr kumimoji="1" lang="en-US" altLang="ja-JP"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　　困ったこと・提案やご意見など、直接は言えないけど言いたい</a:t>
            </a:r>
            <a:endParaRPr kumimoji="1" lang="en-US" altLang="ja-JP"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　　ことがある人向けのボックス。スマホなどを使ったフォームで</a:t>
            </a:r>
            <a:endParaRPr kumimoji="1" lang="en-US" altLang="ja-JP"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　　回答できる仕組み作りをあわせて準備する</a:t>
            </a:r>
            <a:endParaRPr kumimoji="1" lang="en-US" altLang="ja-JP"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1" i="0" u="sng"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・毎週月曜日の時間外と水曜日のお昼は、お話スペース「クッチャ</a:t>
            </a:r>
            <a:endParaRPr kumimoji="1" lang="en-US" altLang="ja-JP" sz="1200" b="1" i="0" u="sng"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1" i="0"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　</a:t>
            </a:r>
            <a:r>
              <a:rPr kumimoji="1" lang="ja-JP" altLang="en-US" sz="1200" b="1" i="0" u="sng"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ベロ」を開催</a:t>
            </a:r>
            <a:endParaRPr kumimoji="1" lang="en-US" altLang="ja-JP" sz="1200" b="1" i="0" u="sng"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　⇒組合室や空き会議室を使用して、組合員が好きにお話ができる</a:t>
            </a:r>
            <a:endParaRPr kumimoji="1" lang="en-US" altLang="ja-JP"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　　スペース設置する。組合役員も混ざって交流する。</a:t>
            </a:r>
            <a:endParaRPr lang="en-US" altLang="ja-JP" sz="1200" dirty="0">
              <a:solidFill>
                <a:prstClr val="black"/>
              </a:solidFill>
              <a:latin typeface="HG丸ｺﾞｼｯｸM-PRO" panose="020F0600000000000000" pitchFamily="50" charset="-128"/>
              <a:ea typeface="HG丸ｺﾞｼｯｸM-PRO" panose="020F0600000000000000"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　　組合員側としては、息抜きスペースや交流ができる利点があり、</a:t>
            </a:r>
            <a:endParaRPr kumimoji="1" lang="en-US" altLang="ja-JP"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　　組合側としては、様々な意見収集ができる仕組みができる</a:t>
            </a:r>
            <a:endParaRPr kumimoji="1" lang="en-US" altLang="ja-JP"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14" name="テキスト ボックス 13">
            <a:extLst>
              <a:ext uri="{FF2B5EF4-FFF2-40B4-BE49-F238E27FC236}">
                <a16:creationId xmlns:a16="http://schemas.microsoft.com/office/drawing/2014/main" id="{8B8AD863-AA24-41F6-3E4F-756D78B44E8D}"/>
              </a:ext>
            </a:extLst>
          </p:cNvPr>
          <p:cNvSpPr txBox="1"/>
          <p:nvPr/>
        </p:nvSpPr>
        <p:spPr>
          <a:xfrm>
            <a:off x="4986978" y="1648216"/>
            <a:ext cx="4790558" cy="2308324"/>
          </a:xfrm>
          <a:prstGeom prst="rect">
            <a:avLst/>
          </a:prstGeom>
          <a:noFill/>
          <a:ln>
            <a:noFill/>
          </a:ln>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1" i="0" u="sng"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・組合員の素直な「生」の声を聞くことができる</a:t>
            </a:r>
            <a:endParaRPr kumimoji="1" lang="en-US" altLang="ja-JP" sz="1200" b="1" i="0" u="sng"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　⇒業務に携わっている中で、色々と感じる「なぜ？」「もっとこ</a:t>
            </a:r>
            <a:endParaRPr kumimoji="1" lang="en-US" altLang="ja-JP"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　　んな制度があるといいのにな！」等が「組合」として必要とし</a:t>
            </a:r>
            <a:endParaRPr kumimoji="1" lang="en-US" altLang="ja-JP"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　　ていると感じています。年齢層や環境により感じることは様々</a:t>
            </a:r>
            <a:endParaRPr kumimoji="1" lang="en-US" altLang="ja-JP"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　　ななので、</a:t>
            </a:r>
            <a:r>
              <a:rPr kumimoji="1" lang="en-US" altLang="ja-JP"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1</a:t>
            </a:r>
            <a:r>
              <a:rPr kumimoji="1" lang="ja-JP" altLang="en-US"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人</a:t>
            </a:r>
            <a:r>
              <a:rPr kumimoji="1" lang="en-US" altLang="ja-JP"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1</a:t>
            </a:r>
            <a:r>
              <a:rPr kumimoji="1" lang="ja-JP" altLang="en-US"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人の生の声を聞くことが大切です。</a:t>
            </a:r>
            <a:endParaRPr kumimoji="1" lang="en-US" altLang="ja-JP"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1" i="0" u="sng"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r>
              <a:rPr kumimoji="1" lang="en-US" altLang="ja-JP" sz="1200" b="1" i="0" u="sng"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1</a:t>
            </a:r>
            <a:r>
              <a:rPr kumimoji="1" lang="ja-JP" altLang="en-US" sz="1200" b="1" i="0" u="sng"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人</a:t>
            </a:r>
            <a:r>
              <a:rPr kumimoji="1" lang="en-US" altLang="ja-JP" sz="1200" b="1" i="0" u="sng"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1</a:t>
            </a:r>
            <a:r>
              <a:rPr kumimoji="1" lang="ja-JP" altLang="en-US" sz="1200" b="1" i="0" u="sng"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人の意見から、新たな発見！気づきが生まれる</a:t>
            </a:r>
            <a:endParaRPr kumimoji="1" lang="en-US" altLang="ja-JP" sz="1200" b="1" i="0" u="sng"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　⇒意見をもらっている中で、新たな発見！気づきが生まれること</a:t>
            </a:r>
            <a:endParaRPr kumimoji="1" lang="en-US" altLang="ja-JP"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　　があると感じています。組合役員を長く務めていると、一定の　　</a:t>
            </a:r>
            <a:endParaRPr kumimoji="1" lang="en-US" altLang="ja-JP"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　　価値観が生まれ、柔軟な発想転換が難しくなるケースを良く聞</a:t>
            </a:r>
            <a:endParaRPr kumimoji="1" lang="en-US" altLang="ja-JP"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　　きます。そのため、組合員からの素直な声が、新たな発見や気</a:t>
            </a:r>
            <a:endParaRPr kumimoji="1" lang="en-US" altLang="ja-JP"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　　づきにつながり、新たな取り組みへとつながっていくと感じて</a:t>
            </a:r>
            <a:endParaRPr kumimoji="1" lang="en-US" altLang="ja-JP"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　　います。</a:t>
            </a:r>
            <a:endParaRPr kumimoji="1" lang="en-US" altLang="ja-JP"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22" name="テキスト ボックス 21">
            <a:extLst>
              <a:ext uri="{FF2B5EF4-FFF2-40B4-BE49-F238E27FC236}">
                <a16:creationId xmlns:a16="http://schemas.microsoft.com/office/drawing/2014/main" id="{D11CA5E1-5626-BF9B-1C09-4A89DF1467AD}"/>
              </a:ext>
            </a:extLst>
          </p:cNvPr>
          <p:cNvSpPr txBox="1"/>
          <p:nvPr/>
        </p:nvSpPr>
        <p:spPr>
          <a:xfrm>
            <a:off x="107896" y="4434854"/>
            <a:ext cx="4715748" cy="1938992"/>
          </a:xfrm>
          <a:prstGeom prst="rect">
            <a:avLst/>
          </a:prstGeom>
          <a:noFill/>
          <a:ln>
            <a:noFill/>
          </a:ln>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・まずは、ご意見箱、お話スペースの場所の下見、確保をする</a:t>
            </a:r>
            <a:endParaRPr kumimoji="1" lang="en-US" altLang="ja-JP" sz="120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　次に、ご意見を書く用紙やポップの準備をする</a:t>
            </a:r>
            <a:endParaRPr lang="en-US" altLang="ja-JP" sz="1200" dirty="0">
              <a:solidFill>
                <a:prstClr val="black"/>
              </a:solidFill>
              <a:latin typeface="HG丸ｺﾞｼｯｸM-PRO" panose="020F0600000000000000" pitchFamily="50" charset="-128"/>
              <a:ea typeface="HG丸ｺﾞｼｯｸM-PRO" panose="020F0600000000000000"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　その後、チラシを作り、職員に周知する（メールや掲示等で）</a:t>
            </a:r>
            <a:endParaRPr kumimoji="1" lang="en-US" altLang="ja-JP" sz="120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lvl="0">
              <a:defRPr/>
            </a:pPr>
            <a:r>
              <a:rPr lang="ja-JP" altLang="en-US" sz="1200" dirty="0">
                <a:solidFill>
                  <a:prstClr val="black"/>
                </a:solidFill>
                <a:latin typeface="HG丸ｺﾞｼｯｸM-PRO" panose="020F0600000000000000" pitchFamily="50" charset="-128"/>
                <a:ea typeface="HG丸ｺﾞｼｯｸM-PRO" panose="020F0600000000000000" pitchFamily="50" charset="-128"/>
              </a:rPr>
              <a:t>・ご意見箱については、届いたご意見について、回答をつけて、</a:t>
            </a:r>
            <a:endParaRPr lang="en-US" altLang="ja-JP" sz="1200" dirty="0">
              <a:solidFill>
                <a:prstClr val="black"/>
              </a:solidFill>
              <a:latin typeface="HG丸ｺﾞｼｯｸM-PRO" panose="020F0600000000000000" pitchFamily="50" charset="-128"/>
              <a:ea typeface="HG丸ｺﾞｼｯｸM-PRO" panose="020F0600000000000000" pitchFamily="50" charset="-128"/>
            </a:endParaRPr>
          </a:p>
          <a:p>
            <a:pPr lvl="0">
              <a:defRPr/>
            </a:pPr>
            <a:r>
              <a:rPr lang="ja-JP" altLang="en-US" sz="1200" dirty="0">
                <a:solidFill>
                  <a:prstClr val="black"/>
                </a:solidFill>
                <a:latin typeface="HG丸ｺﾞｼｯｸM-PRO" panose="020F0600000000000000" pitchFamily="50" charset="-128"/>
                <a:ea typeface="HG丸ｺﾞｼｯｸM-PRO" panose="020F0600000000000000" pitchFamily="50" charset="-128"/>
              </a:rPr>
              <a:t>　内容に応じて、指定ブースに張り出し共有する</a:t>
            </a:r>
            <a:endParaRPr lang="en-US" altLang="ja-JP" sz="1200" dirty="0">
              <a:solidFill>
                <a:prstClr val="black"/>
              </a:solidFill>
              <a:latin typeface="HG丸ｺﾞｼｯｸM-PRO" panose="020F0600000000000000" pitchFamily="50" charset="-128"/>
              <a:ea typeface="HG丸ｺﾞｼｯｸM-PRO" panose="020F0600000000000000"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・お話スペースについては、開催ごと、活動風景の写真を撮り、</a:t>
            </a:r>
            <a:endParaRPr kumimoji="1" lang="en-US" altLang="ja-JP" sz="120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　組合広報誌等の一区画などで、活動報告を作成し共有する</a:t>
            </a:r>
            <a:endParaRPr kumimoji="1" lang="en-US" altLang="ja-JP" sz="120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　また、人数が増えてきたら、回数を増やしたり、お話だけじゃ</a:t>
            </a:r>
            <a:endParaRPr kumimoji="1" lang="en-US" altLang="ja-JP" sz="120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　なく、ボードゲームやちょっとしたレクリエーションを取り入</a:t>
            </a:r>
            <a:endParaRPr kumimoji="1" lang="en-US" altLang="ja-JP" sz="120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　れて交流にも力を入れていくと、長続きする活動になる</a:t>
            </a:r>
            <a:endParaRPr kumimoji="1" lang="en-US" altLang="ja-JP" sz="120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39" name="テキスト ボックス 38">
            <a:extLst>
              <a:ext uri="{FF2B5EF4-FFF2-40B4-BE49-F238E27FC236}">
                <a16:creationId xmlns:a16="http://schemas.microsoft.com/office/drawing/2014/main" id="{0DCE154C-778E-9982-17A4-6937EC9F4219}"/>
              </a:ext>
            </a:extLst>
          </p:cNvPr>
          <p:cNvSpPr txBox="1"/>
          <p:nvPr/>
        </p:nvSpPr>
        <p:spPr>
          <a:xfrm>
            <a:off x="87328" y="1844020"/>
            <a:ext cx="4715748" cy="1938992"/>
          </a:xfrm>
          <a:prstGeom prst="rect">
            <a:avLst/>
          </a:prstGeom>
          <a:noFill/>
          <a:ln>
            <a:noFill/>
          </a:ln>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・おこなうことで、組合員が「意見」を言える場所ができるため、</a:t>
            </a:r>
            <a:endParaRPr kumimoji="1" lang="en-US" altLang="ja-JP" sz="120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　組合活動の活性化につながる</a:t>
            </a:r>
            <a:endParaRPr kumimoji="1" lang="en-US" altLang="ja-JP" sz="120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　組合員からの意見で「制度が変わった」「何か新たなものがで</a:t>
            </a:r>
            <a:endParaRPr kumimoji="1" lang="en-US" altLang="ja-JP" sz="120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　きた」などの変化が見えることにより、「組合活動」の大切や</a:t>
            </a:r>
            <a:endParaRPr kumimoji="1" lang="en-US" altLang="ja-JP" sz="120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　有り難みを感じる機会ができる</a:t>
            </a:r>
            <a:endParaRPr kumimoji="1" lang="en-US" altLang="ja-JP" sz="120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・お話スペースについては、「交流」もできるため、組合員の出</a:t>
            </a:r>
            <a:endParaRPr kumimoji="1" lang="en-US" altLang="ja-JP" sz="120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　会いや結束力等の「＋</a:t>
            </a:r>
            <a:r>
              <a:rPr kumimoji="1" lang="en-US" altLang="ja-JP" sz="120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α</a:t>
            </a:r>
            <a:r>
              <a:rPr kumimoji="1" lang="ja-JP" altLang="en-US" sz="120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」の効果が生まれる</a:t>
            </a:r>
            <a:endParaRPr kumimoji="1" lang="en-US" altLang="ja-JP" sz="120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・おこなわないことにより、組合活動への不信感（何をやってい</a:t>
            </a:r>
            <a:endParaRPr kumimoji="1" lang="en-US" altLang="ja-JP" sz="120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　るのか分からない、無駄じゃないの？）が強まり、組合活動へ</a:t>
            </a:r>
            <a:endParaRPr kumimoji="1" lang="en-US" altLang="ja-JP" sz="120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　の積極的な参加や参画が年々増えていく</a:t>
            </a:r>
            <a:endParaRPr kumimoji="1" lang="en-US" altLang="ja-JP" sz="120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Tree>
    <p:extLst>
      <p:ext uri="{BB962C8B-B14F-4D97-AF65-F5344CB8AC3E}">
        <p14:creationId xmlns:p14="http://schemas.microsoft.com/office/powerpoint/2010/main" val="24976657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A2A6F90-5481-8DB6-1AD9-7EE2FD442C58}"/>
            </a:ext>
          </a:extLst>
        </p:cNvPr>
        <p:cNvGrpSpPr/>
        <p:nvPr/>
      </p:nvGrpSpPr>
      <p:grpSpPr>
        <a:xfrm>
          <a:off x="0" y="0"/>
          <a:ext cx="0" cy="0"/>
          <a:chOff x="0" y="0"/>
          <a:chExt cx="0" cy="0"/>
        </a:xfrm>
      </p:grpSpPr>
      <p:sp>
        <p:nvSpPr>
          <p:cNvPr id="35843" name="Text Box 3">
            <a:extLst>
              <a:ext uri="{FF2B5EF4-FFF2-40B4-BE49-F238E27FC236}">
                <a16:creationId xmlns:a16="http://schemas.microsoft.com/office/drawing/2014/main" id="{00A146C2-F9CE-05D5-C3A3-4F8BD7841F68}"/>
              </a:ext>
            </a:extLst>
          </p:cNvPr>
          <p:cNvSpPr txBox="1">
            <a:spLocks noChangeArrowheads="1"/>
          </p:cNvSpPr>
          <p:nvPr/>
        </p:nvSpPr>
        <p:spPr bwMode="auto">
          <a:xfrm>
            <a:off x="200025" y="1268760"/>
            <a:ext cx="9759950" cy="4897437"/>
          </a:xfrm>
          <a:prstGeom prst="rect">
            <a:avLst/>
          </a:prstGeom>
          <a:noFill/>
          <a:ln w="9525">
            <a:noFill/>
            <a:miter lim="800000"/>
            <a:headEnd/>
            <a:tailEnd/>
          </a:ln>
        </p:spPr>
        <p:txBody>
          <a:bodyPr/>
          <a:lstStyle/>
          <a:p>
            <a:pPr lvl="0">
              <a:defRPr/>
            </a:pPr>
            <a:r>
              <a:rPr lang="ja-JP" altLang="en-US" sz="2200" dirty="0">
                <a:solidFill>
                  <a:prstClr val="black"/>
                </a:solidFill>
                <a:latin typeface="HG丸ｺﾞｼｯｸM-PRO" panose="020F0600000000000000" pitchFamily="50" charset="-128"/>
                <a:ea typeface="HG丸ｺﾞｼｯｸM-PRO" panose="020F0600000000000000" pitchFamily="50" charset="-128"/>
              </a:rPr>
              <a:t>☑</a:t>
            </a:r>
            <a:r>
              <a:rPr lang="en-US" altLang="ja-JP" sz="2200" dirty="0">
                <a:solidFill>
                  <a:prstClr val="black"/>
                </a:solidFill>
                <a:latin typeface="HG丸ｺﾞｼｯｸM-PRO" panose="020F0600000000000000" pitchFamily="50" charset="-128"/>
                <a:ea typeface="HG丸ｺﾞｼｯｸM-PRO" panose="020F0600000000000000" pitchFamily="50" charset="-128"/>
              </a:rPr>
              <a:t>Phase3</a:t>
            </a:r>
            <a:r>
              <a:rPr lang="ja-JP" altLang="en-US" sz="2200" dirty="0">
                <a:solidFill>
                  <a:prstClr val="black"/>
                </a:solidFill>
                <a:latin typeface="HG丸ｺﾞｼｯｸM-PRO" panose="020F0600000000000000" pitchFamily="50" charset="-128"/>
                <a:ea typeface="HG丸ｺﾞｼｯｸM-PRO" panose="020F0600000000000000" pitchFamily="50" charset="-128"/>
              </a:rPr>
              <a:t>　</a:t>
            </a:r>
            <a:r>
              <a:rPr lang="en-US" altLang="ja-JP" sz="2200" dirty="0">
                <a:solidFill>
                  <a:prstClr val="black"/>
                </a:solidFill>
                <a:latin typeface="HG丸ｺﾞｼｯｸM-PRO" panose="020F0600000000000000" pitchFamily="50" charset="-128"/>
                <a:ea typeface="HG丸ｺﾞｼｯｸM-PRO" panose="020F0600000000000000" pitchFamily="50" charset="-128"/>
              </a:rPr>
              <a:t>2025</a:t>
            </a:r>
            <a:r>
              <a:rPr lang="ja-JP" altLang="en-US" sz="2200" dirty="0">
                <a:solidFill>
                  <a:prstClr val="black"/>
                </a:solidFill>
                <a:latin typeface="HG丸ｺﾞｼｯｸM-PRO" panose="020F0600000000000000" pitchFamily="50" charset="-128"/>
                <a:ea typeface="HG丸ｺﾞｼｯｸM-PRO" panose="020F0600000000000000" pitchFamily="50" charset="-128"/>
              </a:rPr>
              <a:t>年</a:t>
            </a:r>
            <a:r>
              <a:rPr lang="en-US" altLang="ja-JP" sz="2200" dirty="0">
                <a:solidFill>
                  <a:prstClr val="black"/>
                </a:solidFill>
                <a:latin typeface="HG丸ｺﾞｼｯｸM-PRO" panose="020F0600000000000000" pitchFamily="50" charset="-128"/>
                <a:ea typeface="HG丸ｺﾞｼｯｸM-PRO" panose="020F0600000000000000" pitchFamily="50" charset="-128"/>
              </a:rPr>
              <a:t>6</a:t>
            </a:r>
            <a:r>
              <a:rPr lang="ja-JP" altLang="en-US" sz="2200" dirty="0">
                <a:solidFill>
                  <a:prstClr val="black"/>
                </a:solidFill>
                <a:latin typeface="HG丸ｺﾞｼｯｸM-PRO" panose="020F0600000000000000" pitchFamily="50" charset="-128"/>
                <a:ea typeface="HG丸ｺﾞｼｯｸM-PRO" panose="020F0600000000000000" pitchFamily="50" charset="-128"/>
              </a:rPr>
              <a:t>月</a:t>
            </a:r>
            <a:r>
              <a:rPr lang="en-US" altLang="ja-JP" sz="2200" dirty="0">
                <a:solidFill>
                  <a:prstClr val="black"/>
                </a:solidFill>
                <a:latin typeface="HG丸ｺﾞｼｯｸM-PRO" panose="020F0600000000000000" pitchFamily="50" charset="-128"/>
                <a:ea typeface="HG丸ｺﾞｼｯｸM-PRO" panose="020F0600000000000000" pitchFamily="50" charset="-128"/>
              </a:rPr>
              <a:t>27</a:t>
            </a:r>
            <a:r>
              <a:rPr lang="ja-JP" altLang="en-US" sz="2200" dirty="0">
                <a:solidFill>
                  <a:prstClr val="black"/>
                </a:solidFill>
                <a:latin typeface="HG丸ｺﾞｼｯｸM-PRO" panose="020F0600000000000000" pitchFamily="50" charset="-128"/>
                <a:ea typeface="HG丸ｺﾞｼｯｸM-PRO" panose="020F0600000000000000" pitchFamily="50" charset="-128"/>
              </a:rPr>
              <a:t>日</a:t>
            </a:r>
            <a:endParaRPr lang="en-US" altLang="ja-JP" sz="2200" dirty="0">
              <a:solidFill>
                <a:prstClr val="black"/>
              </a:solidFill>
              <a:latin typeface="HG丸ｺﾞｼｯｸM-PRO" panose="020F0600000000000000" pitchFamily="50" charset="-128"/>
              <a:ea typeface="HG丸ｺﾞｼｯｸM-PRO" panose="020F0600000000000000" pitchFamily="50" charset="-128"/>
            </a:endParaRPr>
          </a:p>
          <a:p>
            <a:pPr lvl="0">
              <a:defRPr/>
            </a:pPr>
            <a:endParaRPr lang="en-US" altLang="ja-JP" sz="2200" dirty="0">
              <a:solidFill>
                <a:prstClr val="black"/>
              </a:solidFill>
              <a:latin typeface="HG丸ｺﾞｼｯｸM-PRO" panose="020F0600000000000000" pitchFamily="50" charset="-128"/>
              <a:ea typeface="HG丸ｺﾞｼｯｸM-PRO" panose="020F0600000000000000" pitchFamily="50" charset="-128"/>
            </a:endParaRPr>
          </a:p>
          <a:p>
            <a:pPr>
              <a:defRPr/>
            </a:pPr>
            <a:r>
              <a:rPr lang="ja-JP" altLang="en-US" sz="2200" dirty="0">
                <a:solidFill>
                  <a:prstClr val="black"/>
                </a:solidFill>
                <a:latin typeface="HG丸ｺﾞｼｯｸM-PRO" panose="020F0600000000000000" pitchFamily="50" charset="-128"/>
                <a:ea typeface="HG丸ｺﾞｼｯｸM-PRO" panose="020F0600000000000000" pitchFamily="50" charset="-128"/>
              </a:rPr>
              <a:t>　</a:t>
            </a:r>
            <a:r>
              <a:rPr lang="ja-JP" altLang="en-US" sz="2200" dirty="0">
                <a:latin typeface="HG丸ｺﾞｼｯｸM-PRO" panose="020F0600000000000000" pitchFamily="50" charset="-128"/>
                <a:ea typeface="HG丸ｺﾞｼｯｸM-PRO" panose="020F0600000000000000" pitchFamily="50" charset="-128"/>
              </a:rPr>
              <a:t>└起爆剤となる活動案をまとめる＋スキル</a:t>
            </a:r>
            <a:endParaRPr lang="en-US" altLang="ja-JP" sz="2200" dirty="0">
              <a:latin typeface="HG丸ｺﾞｼｯｸM-PRO" panose="020F0600000000000000" pitchFamily="50" charset="-128"/>
              <a:ea typeface="HG丸ｺﾞｼｯｸM-PRO" panose="020F0600000000000000"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en-US" altLang="ja-JP" sz="22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en-US" altLang="ja-JP" sz="22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22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　</a:t>
            </a:r>
            <a:r>
              <a:rPr lang="ja-JP" altLang="en-US" sz="2200" dirty="0">
                <a:solidFill>
                  <a:srgbClr val="000000"/>
                </a:solidFill>
                <a:latin typeface="HG丸ｺﾞｼｯｸM-PRO" panose="020F0600000000000000" pitchFamily="50" charset="-128"/>
                <a:ea typeface="HG丸ｺﾞｼｯｸM-PRO" panose="020F0600000000000000" pitchFamily="50" charset="-128"/>
              </a:rPr>
              <a:t>①</a:t>
            </a:r>
            <a:r>
              <a:rPr kumimoji="1" lang="en-US" altLang="ja-JP" sz="22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2035</a:t>
            </a:r>
            <a:r>
              <a:rPr kumimoji="1" lang="ja-JP" altLang="en-US" sz="22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年ありたい組合を実現するための取り組み案を</a:t>
            </a:r>
            <a:endParaRPr kumimoji="1" lang="en-US" altLang="ja-JP" sz="22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lang="ja-JP" altLang="en-US" sz="2200" dirty="0">
                <a:solidFill>
                  <a:srgbClr val="000000"/>
                </a:solidFill>
                <a:latin typeface="HG丸ｺﾞｼｯｸM-PRO" panose="020F0600000000000000" pitchFamily="50" charset="-128"/>
                <a:ea typeface="HG丸ｺﾞｼｯｸM-PRO" panose="020F0600000000000000" pitchFamily="50" charset="-128"/>
              </a:rPr>
              <a:t>　　</a:t>
            </a:r>
            <a:r>
              <a:rPr kumimoji="1" lang="en-US" altLang="ja-JP" sz="2200" b="0" i="0" u="none" strike="noStrike" kern="1200" cap="none" spc="0" normalizeH="0" baseline="0" noProof="0" dirty="0">
                <a:ln>
                  <a:noFill/>
                </a:ln>
                <a:solidFill>
                  <a:srgbClr val="FF0000"/>
                </a:solidFill>
                <a:effectLst/>
                <a:uLnTx/>
                <a:uFillTx/>
                <a:latin typeface="HG丸ｺﾞｼｯｸM-PRO" panose="020F0600000000000000" pitchFamily="50" charset="-128"/>
                <a:ea typeface="HG丸ｺﾞｼｯｸM-PRO" panose="020F0600000000000000" pitchFamily="50" charset="-128"/>
                <a:cs typeface="+mn-cs"/>
              </a:rPr>
              <a:t>4MAT</a:t>
            </a:r>
            <a:r>
              <a:rPr kumimoji="1" lang="ja-JP" altLang="en-US" sz="22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に記入してくる</a:t>
            </a:r>
            <a:endParaRPr kumimoji="1" lang="en-US" altLang="ja-JP" sz="22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lang="en-US" altLang="ja-JP" sz="2200" dirty="0">
              <a:solidFill>
                <a:srgbClr val="000000"/>
              </a:solidFill>
              <a:latin typeface="HG丸ｺﾞｼｯｸM-PRO" panose="020F0600000000000000" pitchFamily="50" charset="-128"/>
              <a:ea typeface="HG丸ｺﾞｼｯｸM-PRO" panose="020F0600000000000000"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defRPr/>
            </a:pPr>
            <a:r>
              <a:rPr lang="ja-JP" altLang="en-US" sz="2200" dirty="0">
                <a:solidFill>
                  <a:srgbClr val="000000"/>
                </a:solidFill>
                <a:latin typeface="HG丸ｺﾞｼｯｸM-PRO" panose="020F0600000000000000" pitchFamily="50" charset="-128"/>
                <a:ea typeface="HG丸ｺﾞｼｯｸM-PRO" panose="020F0600000000000000" pitchFamily="50" charset="-128"/>
              </a:rPr>
              <a:t>　②</a:t>
            </a:r>
            <a:r>
              <a:rPr lang="en-US" altLang="ja-JP" sz="2200" dirty="0">
                <a:solidFill>
                  <a:srgbClr val="000000"/>
                </a:solidFill>
                <a:latin typeface="HG丸ｺﾞｼｯｸM-PRO" panose="020F0600000000000000" pitchFamily="50" charset="-128"/>
                <a:ea typeface="HG丸ｺﾞｼｯｸM-PRO" panose="020F0600000000000000" pitchFamily="50" charset="-128"/>
              </a:rPr>
              <a:t>Phase</a:t>
            </a:r>
            <a:r>
              <a:rPr lang="ja-JP" altLang="en-US" sz="2200" dirty="0">
                <a:solidFill>
                  <a:srgbClr val="000000"/>
                </a:solidFill>
                <a:latin typeface="HG丸ｺﾞｼｯｸM-PRO" panose="020F0600000000000000" pitchFamily="50" charset="-128"/>
                <a:ea typeface="HG丸ｺﾞｼｯｸM-PRO" panose="020F0600000000000000" pitchFamily="50" charset="-128"/>
              </a:rPr>
              <a:t>①～③のレジメを振り返り、気づきや得た内容を復習する</a:t>
            </a:r>
            <a:endParaRPr lang="en-US" altLang="ja-JP" sz="2200" dirty="0">
              <a:solidFill>
                <a:srgbClr val="000000"/>
              </a:solidFill>
              <a:latin typeface="HG丸ｺﾞｼｯｸM-PRO" panose="020F0600000000000000" pitchFamily="50" charset="-128"/>
              <a:ea typeface="HG丸ｺﾞｼｯｸM-PRO" panose="020F0600000000000000"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en-US" altLang="ja-JP" sz="22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lang="en-US" altLang="ja-JP" sz="2200" dirty="0">
              <a:solidFill>
                <a:srgbClr val="000000"/>
              </a:solidFill>
              <a:latin typeface="HG丸ｺﾞｼｯｸM-PRO" panose="020F0600000000000000" pitchFamily="50" charset="-128"/>
              <a:ea typeface="HG丸ｺﾞｼｯｸM-PRO" panose="020F0600000000000000" pitchFamily="50" charset="-128"/>
            </a:endParaRPr>
          </a:p>
          <a:p>
            <a:pPr lvl="0">
              <a:defRPr/>
            </a:pPr>
            <a:r>
              <a:rPr lang="ja-JP" altLang="en-US" sz="2200" dirty="0">
                <a:solidFill>
                  <a:srgbClr val="000000"/>
                </a:solidFill>
                <a:latin typeface="HG丸ｺﾞｼｯｸM-PRO" panose="020F0600000000000000" pitchFamily="50" charset="-128"/>
                <a:ea typeface="HG丸ｺﾞｼｯｸM-PRO" panose="020F0600000000000000" pitchFamily="50" charset="-128"/>
              </a:rPr>
              <a:t>　</a:t>
            </a:r>
            <a:r>
              <a:rPr kumimoji="1" lang="ja-JP" altLang="en-US" sz="22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a:t>
            </a:r>
            <a:r>
              <a:rPr kumimoji="1" lang="en-US" altLang="ja-JP" sz="22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Final</a:t>
            </a:r>
            <a:r>
              <a:rPr lang="ja-JP" altLang="en-US" sz="2200" dirty="0">
                <a:solidFill>
                  <a:srgbClr val="000000"/>
                </a:solidFill>
                <a:latin typeface="HG丸ｺﾞｼｯｸM-PRO" panose="020F0600000000000000" pitchFamily="50" charset="-128"/>
                <a:ea typeface="HG丸ｺﾞｼｯｸM-PRO" panose="020F0600000000000000" pitchFamily="50" charset="-128"/>
              </a:rPr>
              <a:t> </a:t>
            </a:r>
            <a:r>
              <a:rPr kumimoji="1" lang="en-US" altLang="ja-JP" sz="22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Phase</a:t>
            </a:r>
            <a:r>
              <a:rPr kumimoji="1" lang="ja-JP" altLang="en-US" sz="22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は“</a:t>
            </a:r>
            <a:r>
              <a:rPr kumimoji="1" lang="en-US" altLang="ja-JP" sz="22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4MAT</a:t>
            </a:r>
            <a:r>
              <a:rPr lang="ja-JP" altLang="en-US" sz="2200" dirty="0">
                <a:solidFill>
                  <a:srgbClr val="000000"/>
                </a:solidFill>
                <a:latin typeface="HG丸ｺﾞｼｯｸM-PRO" panose="020F0600000000000000" pitchFamily="50" charset="-128"/>
                <a:ea typeface="HG丸ｺﾞｼｯｸM-PRO" panose="020F0600000000000000" pitchFamily="50" charset="-128"/>
              </a:rPr>
              <a:t> ”</a:t>
            </a:r>
            <a:r>
              <a:rPr kumimoji="1" lang="ja-JP" altLang="en-US" sz="22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にまとめた取り組み案を</a:t>
            </a:r>
            <a:r>
              <a:rPr lang="en-US" altLang="ja-JP" sz="2200" dirty="0">
                <a:solidFill>
                  <a:srgbClr val="000000"/>
                </a:solidFill>
                <a:latin typeface="HG丸ｺﾞｼｯｸM-PRO" panose="020F0600000000000000" pitchFamily="50" charset="-128"/>
                <a:ea typeface="HG丸ｺﾞｼｯｸM-PRO" panose="020F0600000000000000" pitchFamily="50" charset="-128"/>
              </a:rPr>
              <a:t>1</a:t>
            </a:r>
            <a:r>
              <a:rPr lang="ja-JP" altLang="en-US" sz="2200" dirty="0">
                <a:solidFill>
                  <a:srgbClr val="000000"/>
                </a:solidFill>
                <a:latin typeface="HG丸ｺﾞｼｯｸM-PRO" panose="020F0600000000000000" pitchFamily="50" charset="-128"/>
                <a:ea typeface="HG丸ｺﾞｼｯｸM-PRO" panose="020F0600000000000000" pitchFamily="50" charset="-128"/>
              </a:rPr>
              <a:t>人ひとり</a:t>
            </a:r>
            <a:endParaRPr lang="en-US" altLang="ja-JP" sz="2200" dirty="0">
              <a:solidFill>
                <a:srgbClr val="000000"/>
              </a:solidFill>
              <a:latin typeface="HG丸ｺﾞｼｯｸM-PRO" panose="020F0600000000000000" pitchFamily="50" charset="-128"/>
              <a:ea typeface="HG丸ｺﾞｼｯｸM-PRO" panose="020F0600000000000000" pitchFamily="50" charset="-128"/>
            </a:endParaRPr>
          </a:p>
          <a:p>
            <a:pPr lvl="0">
              <a:defRPr/>
            </a:pPr>
            <a:r>
              <a:rPr lang="ja-JP" altLang="en-US" sz="2200" dirty="0">
                <a:solidFill>
                  <a:srgbClr val="000000"/>
                </a:solidFill>
                <a:latin typeface="HG丸ｺﾞｼｯｸM-PRO" panose="020F0600000000000000" pitchFamily="50" charset="-128"/>
                <a:ea typeface="HG丸ｺﾞｼｯｸM-PRO" panose="020F0600000000000000" pitchFamily="50" charset="-128"/>
              </a:rPr>
              <a:t>　　“全力”でプレゼンテーション（発表）していきます！</a:t>
            </a:r>
            <a:r>
              <a:rPr kumimoji="1" lang="ja-JP" altLang="en-US" sz="22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　　</a:t>
            </a:r>
            <a:endParaRPr kumimoji="1" lang="en-US" altLang="ja-JP" sz="22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22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22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　</a:t>
            </a:r>
            <a:endParaRPr kumimoji="1" lang="en-US" altLang="ja-JP" sz="22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en-US" altLang="ja-JP" sz="22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19458" name="タイトル 1">
            <a:extLst>
              <a:ext uri="{FF2B5EF4-FFF2-40B4-BE49-F238E27FC236}">
                <a16:creationId xmlns:a16="http://schemas.microsoft.com/office/drawing/2014/main" id="{4EEAB1BC-2DCE-7608-E730-B6FBEC29AE37}"/>
              </a:ext>
            </a:extLst>
          </p:cNvPr>
          <p:cNvSpPr>
            <a:spLocks/>
          </p:cNvSpPr>
          <p:nvPr/>
        </p:nvSpPr>
        <p:spPr bwMode="auto">
          <a:xfrm>
            <a:off x="200025" y="562769"/>
            <a:ext cx="8137525" cy="561975"/>
          </a:xfrm>
          <a:prstGeom prst="rect">
            <a:avLst/>
          </a:prstGeom>
          <a:noFill/>
          <a:ln w="9525">
            <a:noFill/>
            <a:miter lim="800000"/>
            <a:headEnd/>
            <a:tailEnd/>
          </a:ln>
        </p:spPr>
        <p:txBody>
          <a:bodyPr anchor="ct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3400" b="0" i="0" u="none" strike="noStrike" kern="12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cs typeface="+mn-cs"/>
              </a:rPr>
              <a:t>最終回に向けた</a:t>
            </a:r>
            <a:r>
              <a:rPr kumimoji="1" lang="en-US" altLang="ja-JP" sz="3400" b="0" i="0" u="none" strike="noStrike" kern="12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cs typeface="+mn-cs"/>
              </a:rPr>
              <a:t>…</a:t>
            </a:r>
            <a:r>
              <a:rPr kumimoji="1" lang="ja-JP" altLang="en-US" sz="3400" b="0" i="0" u="none" strike="noStrike" kern="12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cs typeface="+mn-cs"/>
              </a:rPr>
              <a:t>ホームワーク</a:t>
            </a:r>
          </a:p>
        </p:txBody>
      </p:sp>
      <p:pic>
        <p:nvPicPr>
          <p:cNvPr id="2" name="図 1">
            <a:extLst>
              <a:ext uri="{FF2B5EF4-FFF2-40B4-BE49-F238E27FC236}">
                <a16:creationId xmlns:a16="http://schemas.microsoft.com/office/drawing/2014/main" id="{4CFEECE4-4B9A-C75C-C474-B3B011221C6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652969" y="1556792"/>
            <a:ext cx="1053006" cy="1763552"/>
          </a:xfrm>
          <a:prstGeom prst="rect">
            <a:avLst/>
          </a:prstGeom>
        </p:spPr>
      </p:pic>
    </p:spTree>
    <p:extLst>
      <p:ext uri="{BB962C8B-B14F-4D97-AF65-F5344CB8AC3E}">
        <p14:creationId xmlns:p14="http://schemas.microsoft.com/office/powerpoint/2010/main" val="1714527973"/>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Blends">
  <a:themeElements>
    <a:clrScheme name="Blend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Consolas-Verdana">
      <a:majorFont>
        <a:latin typeface="Consolas" panose="020B0609020204030204"/>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Verdana" panose="020B0604030504040204"/>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742950" marR="0" indent="-285750" algn="l" defTabSz="914400" rtl="0" eaLnBrk="1" fontAlgn="base" latinLnBrk="0" hangingPunct="1">
          <a:lnSpc>
            <a:spcPct val="100000"/>
          </a:lnSpc>
          <a:spcBef>
            <a:spcPct val="20000"/>
          </a:spcBef>
          <a:spcAft>
            <a:spcPct val="0"/>
          </a:spcAft>
          <a:buClr>
            <a:schemeClr val="hlink"/>
          </a:buClr>
          <a:buSzPct val="55000"/>
          <a:buFont typeface="Wingdings" panose="05000000000000000000" pitchFamily="2" charset="2"/>
          <a:buChar char="n"/>
          <a:tabLst/>
          <a:defRPr kumimoji="1" lang="en-US" altLang="ja-JP" sz="2800" b="0" i="0" u="none" strike="noStrike" cap="none" normalizeH="0" baseline="0" smtClean="0">
            <a:ln>
              <a:noFill/>
            </a:ln>
            <a:solidFill>
              <a:schemeClr val="tx1"/>
            </a:solidFill>
            <a:effectLst/>
            <a:latin typeface="Tahoma" panose="020B0604030504040204" pitchFamily="34" charset="0"/>
            <a:ea typeface="ＭＳ Ｐゴシック" panose="020B0600070205080204" pitchFamily="50"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742950" marR="0" indent="-285750" algn="l" defTabSz="914400" rtl="0" eaLnBrk="1" fontAlgn="base" latinLnBrk="0" hangingPunct="1">
          <a:lnSpc>
            <a:spcPct val="100000"/>
          </a:lnSpc>
          <a:spcBef>
            <a:spcPct val="20000"/>
          </a:spcBef>
          <a:spcAft>
            <a:spcPct val="0"/>
          </a:spcAft>
          <a:buClr>
            <a:schemeClr val="hlink"/>
          </a:buClr>
          <a:buSzPct val="55000"/>
          <a:buFont typeface="Wingdings" panose="05000000000000000000" pitchFamily="2" charset="2"/>
          <a:buChar char="n"/>
          <a:tabLst/>
          <a:defRPr kumimoji="1" lang="en-US" altLang="ja-JP" sz="2800" b="0" i="0" u="none" strike="noStrike" cap="none" normalizeH="0" baseline="0" smtClean="0">
            <a:ln>
              <a:noFill/>
            </a:ln>
            <a:solidFill>
              <a:schemeClr val="tx1"/>
            </a:solidFill>
            <a:effectLst/>
            <a:latin typeface="Tahoma" panose="020B0604030504040204" pitchFamily="34" charset="0"/>
            <a:ea typeface="ＭＳ Ｐゴシック" panose="020B0600070205080204" pitchFamily="50" charset="-128"/>
          </a:defRPr>
        </a:defPPr>
      </a:lstStyle>
    </a:lnDef>
  </a:objectDefaults>
  <a:extraClrSchemeLst>
    <a:extraClrScheme>
      <a:clrScheme name="Blends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Blend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Blends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Blends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Blends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Blends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Blends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19019</TotalTime>
  <Words>1162</Words>
  <Application>Microsoft Office PowerPoint</Application>
  <PresentationFormat>A4 210 x 297 mm</PresentationFormat>
  <Paragraphs>126</Paragraphs>
  <Slides>4</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2</vt:i4>
      </vt:variant>
      <vt:variant>
        <vt:lpstr>スライド タイトル</vt:lpstr>
      </vt:variant>
      <vt:variant>
        <vt:i4>4</vt:i4>
      </vt:variant>
    </vt:vector>
  </HeadingPairs>
  <TitlesOfParts>
    <vt:vector size="12" baseType="lpstr">
      <vt:lpstr>HG丸ｺﾞｼｯｸM-PRO</vt:lpstr>
      <vt:lpstr>Arial</vt:lpstr>
      <vt:lpstr>Calibri</vt:lpstr>
      <vt:lpstr>Tahoma</vt:lpstr>
      <vt:lpstr>Times New Roman</vt:lpstr>
      <vt:lpstr>Wingdings</vt:lpstr>
      <vt:lpstr>Office テーマ</vt:lpstr>
      <vt:lpstr>Blends</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ito yumi</dc:creator>
  <cp:lastModifiedBy>笙太 勝又</cp:lastModifiedBy>
  <cp:revision>705</cp:revision>
  <cp:lastPrinted>2025-06-19T08:14:49Z</cp:lastPrinted>
  <dcterms:created xsi:type="dcterms:W3CDTF">2013-06-11T08:46:33Z</dcterms:created>
  <dcterms:modified xsi:type="dcterms:W3CDTF">2025-08-01T21:22:21Z</dcterms:modified>
</cp:coreProperties>
</file>