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3" r:id="rId2"/>
  </p:sldMasterIdLst>
  <p:notesMasterIdLst>
    <p:notesMasterId r:id="rId7"/>
  </p:notesMasterIdLst>
  <p:handoutMasterIdLst>
    <p:handoutMasterId r:id="rId8"/>
  </p:handoutMasterIdLst>
  <p:sldIdLst>
    <p:sldId id="487" r:id="rId3"/>
    <p:sldId id="4062" r:id="rId4"/>
    <p:sldId id="4063" r:id="rId5"/>
    <p:sldId id="4065" r:id="rId6"/>
  </p:sldIdLst>
  <p:sldSz cx="9906000" cy="6858000" type="A4"/>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ion13" initials="j" lastIdx="1" clrIdx="0">
    <p:extLst>
      <p:ext uri="{19B8F6BF-5375-455C-9EA6-DF929625EA0E}">
        <p15:presenceInfo xmlns:p15="http://schemas.microsoft.com/office/powerpoint/2012/main" userId="junion13" providerId="None"/>
      </p:ext>
    </p:extLst>
  </p:cmAuthor>
  <p:cmAuthor id="2" name="13 junion" initials="1j" lastIdx="2" clrIdx="1">
    <p:extLst>
      <p:ext uri="{19B8F6BF-5375-455C-9EA6-DF929625EA0E}">
        <p15:presenceInfo xmlns:p15="http://schemas.microsoft.com/office/powerpoint/2012/main" userId="13 junio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F85D3E"/>
    <a:srgbClr val="F55F41"/>
    <a:srgbClr val="F69240"/>
    <a:srgbClr val="FF3300"/>
    <a:srgbClr val="FF6600"/>
    <a:srgbClr val="808000"/>
    <a:srgbClr val="99CC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5000" autoAdjust="0"/>
  </p:normalViewPr>
  <p:slideViewPr>
    <p:cSldViewPr>
      <p:cViewPr varScale="1">
        <p:scale>
          <a:sx n="98" d="100"/>
          <a:sy n="98" d="100"/>
        </p:scale>
        <p:origin x="787" y="-10"/>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1243"/>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19413" cy="493713"/>
          </a:xfrm>
          <a:prstGeom prst="rect">
            <a:avLst/>
          </a:prstGeom>
          <a:noFill/>
          <a:ln w="9525">
            <a:noFill/>
            <a:miter lim="800000"/>
            <a:headEnd/>
            <a:tailEnd/>
          </a:ln>
        </p:spPr>
        <p:txBody>
          <a:bodyPr vert="horz" wrap="square" lIns="91425" tIns="45712" rIns="91425" bIns="45712" numCol="1" anchor="t" anchorCtr="0" compatLnSpc="1">
            <a:prstTxWarp prst="textNoShape">
              <a:avLst/>
            </a:prstTxWarp>
          </a:bodyPr>
          <a:lstStyle>
            <a:lvl1pPr defTabSz="915059">
              <a:defRPr sz="1200"/>
            </a:lvl1pPr>
          </a:lstStyle>
          <a:p>
            <a:pPr>
              <a:defRPr/>
            </a:pPr>
            <a:endParaRPr lang="en-US" altLang="ja-JP"/>
          </a:p>
        </p:txBody>
      </p:sp>
      <p:sp>
        <p:nvSpPr>
          <p:cNvPr id="39939" name="Rectangle 3"/>
          <p:cNvSpPr>
            <a:spLocks noGrp="1" noChangeArrowheads="1"/>
          </p:cNvSpPr>
          <p:nvPr>
            <p:ph type="dt" sz="quarter" idx="1"/>
          </p:nvPr>
        </p:nvSpPr>
        <p:spPr bwMode="auto">
          <a:xfrm>
            <a:off x="3814763" y="0"/>
            <a:ext cx="2919412" cy="493713"/>
          </a:xfrm>
          <a:prstGeom prst="rect">
            <a:avLst/>
          </a:prstGeom>
          <a:noFill/>
          <a:ln w="9525">
            <a:noFill/>
            <a:miter lim="800000"/>
            <a:headEnd/>
            <a:tailEnd/>
          </a:ln>
        </p:spPr>
        <p:txBody>
          <a:bodyPr vert="horz" wrap="square" lIns="91425" tIns="45712" rIns="91425" bIns="45712" numCol="1" anchor="t" anchorCtr="0" compatLnSpc="1">
            <a:prstTxWarp prst="textNoShape">
              <a:avLst/>
            </a:prstTxWarp>
          </a:bodyPr>
          <a:lstStyle>
            <a:lvl1pPr algn="r" defTabSz="915059">
              <a:defRPr sz="1200"/>
            </a:lvl1pPr>
          </a:lstStyle>
          <a:p>
            <a:pPr>
              <a:defRPr/>
            </a:pPr>
            <a:fld id="{868D91C0-DD4B-45AC-A83A-66ED1E7C2598}" type="datetimeFigureOut">
              <a:rPr lang="ja-JP" altLang="en-US"/>
              <a:pPr>
                <a:defRPr/>
              </a:pPr>
              <a:t>2025/8/1</a:t>
            </a:fld>
            <a:endParaRPr lang="en-US" altLang="ja-JP"/>
          </a:p>
        </p:txBody>
      </p:sp>
      <p:sp>
        <p:nvSpPr>
          <p:cNvPr id="39940" name="Rectangle 4"/>
          <p:cNvSpPr>
            <a:spLocks noGrp="1" noChangeArrowheads="1"/>
          </p:cNvSpPr>
          <p:nvPr>
            <p:ph type="ftr" sz="quarter" idx="2"/>
          </p:nvPr>
        </p:nvSpPr>
        <p:spPr bwMode="auto">
          <a:xfrm>
            <a:off x="0" y="9371013"/>
            <a:ext cx="2919413" cy="493712"/>
          </a:xfrm>
          <a:prstGeom prst="rect">
            <a:avLst/>
          </a:prstGeom>
          <a:noFill/>
          <a:ln w="9525">
            <a:noFill/>
            <a:miter lim="800000"/>
            <a:headEnd/>
            <a:tailEnd/>
          </a:ln>
        </p:spPr>
        <p:txBody>
          <a:bodyPr vert="horz" wrap="square" lIns="91425" tIns="45712" rIns="91425" bIns="45712" numCol="1" anchor="b" anchorCtr="0" compatLnSpc="1">
            <a:prstTxWarp prst="textNoShape">
              <a:avLst/>
            </a:prstTxWarp>
          </a:bodyPr>
          <a:lstStyle>
            <a:lvl1pPr defTabSz="915059">
              <a:defRPr sz="1200"/>
            </a:lvl1pPr>
          </a:lstStyle>
          <a:p>
            <a:pPr>
              <a:defRPr/>
            </a:pPr>
            <a:endParaRPr lang="en-US" altLang="ja-JP"/>
          </a:p>
        </p:txBody>
      </p:sp>
      <p:sp>
        <p:nvSpPr>
          <p:cNvPr id="39941" name="Rectangle 5"/>
          <p:cNvSpPr>
            <a:spLocks noGrp="1" noChangeArrowheads="1"/>
          </p:cNvSpPr>
          <p:nvPr>
            <p:ph type="sldNum" sz="quarter" idx="3"/>
          </p:nvPr>
        </p:nvSpPr>
        <p:spPr bwMode="auto">
          <a:xfrm>
            <a:off x="3814763" y="9371013"/>
            <a:ext cx="2919412" cy="493712"/>
          </a:xfrm>
          <a:prstGeom prst="rect">
            <a:avLst/>
          </a:prstGeom>
          <a:noFill/>
          <a:ln w="9525">
            <a:noFill/>
            <a:miter lim="800000"/>
            <a:headEnd/>
            <a:tailEnd/>
          </a:ln>
        </p:spPr>
        <p:txBody>
          <a:bodyPr vert="horz" wrap="square" lIns="91425" tIns="45712" rIns="91425" bIns="45712" numCol="1" anchor="b" anchorCtr="0" compatLnSpc="1">
            <a:prstTxWarp prst="textNoShape">
              <a:avLst/>
            </a:prstTxWarp>
          </a:bodyPr>
          <a:lstStyle>
            <a:lvl1pPr algn="r" defTabSz="915059">
              <a:defRPr sz="1200"/>
            </a:lvl1pPr>
          </a:lstStyle>
          <a:p>
            <a:pPr>
              <a:defRPr/>
            </a:pPr>
            <a:fld id="{E620B8AE-D95A-4B2B-8AFA-A12492BE3233}" type="slidenum">
              <a:rPr lang="ja-JP" altLang="en-US"/>
              <a:pPr>
                <a:defRPr/>
              </a:pPr>
              <a:t>‹#›</a:t>
            </a:fld>
            <a:endParaRPr lang="en-US" altLang="ja-JP"/>
          </a:p>
        </p:txBody>
      </p:sp>
    </p:spTree>
    <p:extLst>
      <p:ext uri="{BB962C8B-B14F-4D97-AF65-F5344CB8AC3E}">
        <p14:creationId xmlns:p14="http://schemas.microsoft.com/office/powerpoint/2010/main" val="33019623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bwMode="auto">
          <a:xfrm>
            <a:off x="0" y="0"/>
            <a:ext cx="2919413" cy="493713"/>
          </a:xfrm>
          <a:prstGeom prst="rect">
            <a:avLst/>
          </a:prstGeom>
          <a:noFill/>
          <a:ln w="9525">
            <a:noFill/>
            <a:miter lim="800000"/>
            <a:headEnd/>
            <a:tailEnd/>
          </a:ln>
        </p:spPr>
        <p:txBody>
          <a:bodyPr vert="horz" wrap="square" lIns="91389" tIns="45694" rIns="91389" bIns="45694" numCol="1" anchor="t" anchorCtr="0" compatLnSpc="1">
            <a:prstTxWarp prst="textNoShape">
              <a:avLst/>
            </a:prstTxWarp>
          </a:bodyPr>
          <a:lstStyle>
            <a:lvl1pPr defTabSz="915059">
              <a:defRPr sz="1200">
                <a:latin typeface="Calibri" pitchFamily="34" charset="0"/>
              </a:defRPr>
            </a:lvl1pPr>
          </a:lstStyle>
          <a:p>
            <a:pPr>
              <a:defRPr/>
            </a:pPr>
            <a:endParaRPr lang="ja-JP" altLang="en-US"/>
          </a:p>
        </p:txBody>
      </p:sp>
      <p:sp>
        <p:nvSpPr>
          <p:cNvPr id="3" name="日付プレースホルダ 2"/>
          <p:cNvSpPr>
            <a:spLocks noGrp="1"/>
          </p:cNvSpPr>
          <p:nvPr>
            <p:ph type="dt" idx="1"/>
          </p:nvPr>
        </p:nvSpPr>
        <p:spPr bwMode="auto">
          <a:xfrm>
            <a:off x="3814763" y="0"/>
            <a:ext cx="2919412" cy="493713"/>
          </a:xfrm>
          <a:prstGeom prst="rect">
            <a:avLst/>
          </a:prstGeom>
          <a:noFill/>
          <a:ln w="9525">
            <a:noFill/>
            <a:miter lim="800000"/>
            <a:headEnd/>
            <a:tailEnd/>
          </a:ln>
        </p:spPr>
        <p:txBody>
          <a:bodyPr vert="horz" wrap="square" lIns="91389" tIns="45694" rIns="91389" bIns="45694" numCol="1" anchor="t" anchorCtr="0" compatLnSpc="1">
            <a:prstTxWarp prst="textNoShape">
              <a:avLst/>
            </a:prstTxWarp>
          </a:bodyPr>
          <a:lstStyle>
            <a:lvl1pPr algn="r" defTabSz="915059">
              <a:defRPr sz="1200">
                <a:latin typeface="Calibri" pitchFamily="34" charset="0"/>
              </a:defRPr>
            </a:lvl1pPr>
          </a:lstStyle>
          <a:p>
            <a:pPr>
              <a:defRPr/>
            </a:pPr>
            <a:fld id="{E1A1F4AD-0730-4755-A8A4-F8D4574B4AA6}" type="datetimeFigureOut">
              <a:rPr lang="ja-JP" altLang="en-US"/>
              <a:pPr>
                <a:defRPr/>
              </a:pPr>
              <a:t>2025/8/1</a:t>
            </a:fld>
            <a:endParaRPr lang="en-US" altLang="ja-JP"/>
          </a:p>
        </p:txBody>
      </p:sp>
      <p:sp>
        <p:nvSpPr>
          <p:cNvPr id="4" name="スライド イメージ プレースホルダ 3"/>
          <p:cNvSpPr>
            <a:spLocks noGrp="1" noRot="1" noChangeAspect="1"/>
          </p:cNvSpPr>
          <p:nvPr>
            <p:ph type="sldImg" idx="2"/>
          </p:nvPr>
        </p:nvSpPr>
        <p:spPr>
          <a:xfrm>
            <a:off x="695325" y="739775"/>
            <a:ext cx="5345113" cy="3700463"/>
          </a:xfrm>
          <a:prstGeom prst="rect">
            <a:avLst/>
          </a:prstGeom>
          <a:noFill/>
          <a:ln w="12700">
            <a:solidFill>
              <a:prstClr val="black"/>
            </a:solidFill>
          </a:ln>
        </p:spPr>
        <p:txBody>
          <a:bodyPr vert="horz" lIns="87519" tIns="43759" rIns="87519" bIns="43759" rtlCol="0" anchor="ctr"/>
          <a:lstStyle/>
          <a:p>
            <a:pPr lvl="0"/>
            <a:endParaRPr lang="ja-JP" altLang="en-US" noProof="0"/>
          </a:p>
        </p:txBody>
      </p:sp>
      <p:sp>
        <p:nvSpPr>
          <p:cNvPr id="5" name="ノート プレースホルダ 4"/>
          <p:cNvSpPr>
            <a:spLocks noGrp="1"/>
          </p:cNvSpPr>
          <p:nvPr>
            <p:ph type="body" sz="quarter" idx="3"/>
          </p:nvPr>
        </p:nvSpPr>
        <p:spPr bwMode="auto">
          <a:xfrm>
            <a:off x="673100" y="4686300"/>
            <a:ext cx="5389563" cy="4440238"/>
          </a:xfrm>
          <a:prstGeom prst="rect">
            <a:avLst/>
          </a:prstGeom>
          <a:noFill/>
          <a:ln w="9525">
            <a:noFill/>
            <a:miter lim="800000"/>
            <a:headEnd/>
            <a:tailEnd/>
          </a:ln>
        </p:spPr>
        <p:txBody>
          <a:bodyPr vert="horz" wrap="square" lIns="91389" tIns="45694" rIns="91389" bIns="45694"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p:cNvSpPr>
            <a:spLocks noGrp="1"/>
          </p:cNvSpPr>
          <p:nvPr>
            <p:ph type="ftr" sz="quarter" idx="4"/>
          </p:nvPr>
        </p:nvSpPr>
        <p:spPr bwMode="auto">
          <a:xfrm>
            <a:off x="0" y="9371013"/>
            <a:ext cx="2919413" cy="493712"/>
          </a:xfrm>
          <a:prstGeom prst="rect">
            <a:avLst/>
          </a:prstGeom>
          <a:noFill/>
          <a:ln w="9525">
            <a:noFill/>
            <a:miter lim="800000"/>
            <a:headEnd/>
            <a:tailEnd/>
          </a:ln>
        </p:spPr>
        <p:txBody>
          <a:bodyPr vert="horz" wrap="square" lIns="91389" tIns="45694" rIns="91389" bIns="45694" numCol="1" anchor="b" anchorCtr="0" compatLnSpc="1">
            <a:prstTxWarp prst="textNoShape">
              <a:avLst/>
            </a:prstTxWarp>
          </a:bodyPr>
          <a:lstStyle>
            <a:lvl1pPr defTabSz="915059">
              <a:defRPr sz="1200">
                <a:latin typeface="Calibri" pitchFamily="34" charset="0"/>
              </a:defRPr>
            </a:lvl1pPr>
          </a:lstStyle>
          <a:p>
            <a:pPr>
              <a:defRPr/>
            </a:pPr>
            <a:endParaRPr lang="ja-JP" altLang="en-US"/>
          </a:p>
        </p:txBody>
      </p:sp>
      <p:sp>
        <p:nvSpPr>
          <p:cNvPr id="7" name="スライド番号プレースホルダ 6"/>
          <p:cNvSpPr>
            <a:spLocks noGrp="1"/>
          </p:cNvSpPr>
          <p:nvPr>
            <p:ph type="sldNum" sz="quarter" idx="5"/>
          </p:nvPr>
        </p:nvSpPr>
        <p:spPr bwMode="auto">
          <a:xfrm>
            <a:off x="3814763" y="9371013"/>
            <a:ext cx="2919412" cy="493712"/>
          </a:xfrm>
          <a:prstGeom prst="rect">
            <a:avLst/>
          </a:prstGeom>
          <a:noFill/>
          <a:ln w="9525">
            <a:noFill/>
            <a:miter lim="800000"/>
            <a:headEnd/>
            <a:tailEnd/>
          </a:ln>
        </p:spPr>
        <p:txBody>
          <a:bodyPr vert="horz" wrap="square" lIns="91389" tIns="45694" rIns="91389" bIns="45694" numCol="1" anchor="b" anchorCtr="0" compatLnSpc="1">
            <a:prstTxWarp prst="textNoShape">
              <a:avLst/>
            </a:prstTxWarp>
          </a:bodyPr>
          <a:lstStyle>
            <a:lvl1pPr algn="r" defTabSz="915059">
              <a:defRPr sz="1200">
                <a:latin typeface="Calibri" pitchFamily="34" charset="0"/>
              </a:defRPr>
            </a:lvl1pPr>
          </a:lstStyle>
          <a:p>
            <a:pPr>
              <a:defRPr/>
            </a:pPr>
            <a:fld id="{E9414E01-CC12-41B9-8AED-6FC8619148BA}" type="slidenum">
              <a:rPr lang="ja-JP" altLang="en-US"/>
              <a:pPr>
                <a:defRPr/>
              </a:pPr>
              <a:t>‹#›</a:t>
            </a:fld>
            <a:endParaRPr lang="en-US" altLang="ja-JP"/>
          </a:p>
        </p:txBody>
      </p:sp>
    </p:spTree>
    <p:extLst>
      <p:ext uri="{BB962C8B-B14F-4D97-AF65-F5344CB8AC3E}">
        <p14:creationId xmlns:p14="http://schemas.microsoft.com/office/powerpoint/2010/main" val="340326890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lvl1pPr>
              <a:defRPr/>
            </a:lvl1pPr>
          </a:lstStyle>
          <a:p>
            <a:pPr>
              <a:defRPr/>
            </a:pPr>
            <a:fld id="{2964FA49-CDFC-4ACC-8D85-8859C91CBCBC}" type="datetime1">
              <a:rPr lang="ja-JP" altLang="en-US" smtClean="0"/>
              <a:t>2025/8/1</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4B8A460B-687B-4A42-825B-502C849A9580}" type="slidenum">
              <a:rPr lang="ja-JP" altLang="en-US"/>
              <a:pPr>
                <a:defRPr/>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37" y="274639"/>
            <a:ext cx="2414588"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536575" y="274639"/>
            <a:ext cx="7078663"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83EB72AA-0C13-4DB2-8892-81C89A03FEA8}" type="datetime1">
              <a:rPr lang="ja-JP" altLang="en-US" smtClean="0"/>
              <a:t>2025/8/1</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F7CE85C6-A613-471C-98A9-3EE112905946}"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7" name="タイトル 1">
            <a:extLst>
              <a:ext uri="{FF2B5EF4-FFF2-40B4-BE49-F238E27FC236}">
                <a16:creationId xmlns:a16="http://schemas.microsoft.com/office/drawing/2014/main" id="{F8571D88-00EC-417D-81FC-A428987E9A29}"/>
              </a:ext>
            </a:extLst>
          </p:cNvPr>
          <p:cNvSpPr>
            <a:spLocks noGrp="1"/>
          </p:cNvSpPr>
          <p:nvPr>
            <p:ph type="title"/>
          </p:nvPr>
        </p:nvSpPr>
        <p:spPr>
          <a:xfrm>
            <a:off x="116463" y="0"/>
            <a:ext cx="8442457" cy="1143000"/>
          </a:xfrm>
          <a:prstGeom prst="rect">
            <a:avLst/>
          </a:prstGeom>
        </p:spPr>
        <p:txBody>
          <a:bodyPr anchor="b" anchorCtr="0"/>
          <a:lstStyle>
            <a:lvl1pPr>
              <a:defRPr baseline="0">
                <a:solidFill>
                  <a:schemeClr val="bg1"/>
                </a:solidFill>
              </a:defRPr>
            </a:lvl1pPr>
          </a:lstStyle>
          <a:p>
            <a:r>
              <a:rPr lang="ja-JP" altLang="en-US" dirty="0"/>
              <a:t>マスター タイトルの書式設定</a:t>
            </a:r>
          </a:p>
        </p:txBody>
      </p:sp>
    </p:spTree>
    <p:extLst>
      <p:ext uri="{BB962C8B-B14F-4D97-AF65-F5344CB8AC3E}">
        <p14:creationId xmlns:p14="http://schemas.microsoft.com/office/powerpoint/2010/main" val="42093114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4" name="Group 2050">
            <a:extLst>
              <a:ext uri="{FF2B5EF4-FFF2-40B4-BE49-F238E27FC236}">
                <a16:creationId xmlns:a16="http://schemas.microsoft.com/office/drawing/2014/main" id="{CA3EB86D-9CBC-49AD-9253-5F3FCF9CBA17}"/>
              </a:ext>
            </a:extLst>
          </p:cNvPr>
          <p:cNvGrpSpPr>
            <a:grpSpLocks/>
          </p:cNvGrpSpPr>
          <p:nvPr/>
        </p:nvGrpSpPr>
        <p:grpSpPr bwMode="auto">
          <a:xfrm>
            <a:off x="1" y="2438401"/>
            <a:ext cx="9759818" cy="1052513"/>
            <a:chOff x="0" y="1536"/>
            <a:chExt cx="5675" cy="663"/>
          </a:xfrm>
        </p:grpSpPr>
        <p:grpSp>
          <p:nvGrpSpPr>
            <p:cNvPr id="5" name="Group 2051">
              <a:extLst>
                <a:ext uri="{FF2B5EF4-FFF2-40B4-BE49-F238E27FC236}">
                  <a16:creationId xmlns:a16="http://schemas.microsoft.com/office/drawing/2014/main" id="{B2C7E075-C0E8-4C2B-ADB4-208EAEBEA5F3}"/>
                </a:ext>
              </a:extLst>
            </p:cNvPr>
            <p:cNvGrpSpPr>
              <a:grpSpLocks/>
            </p:cNvGrpSpPr>
            <p:nvPr/>
          </p:nvGrpSpPr>
          <p:grpSpPr bwMode="auto">
            <a:xfrm>
              <a:off x="183" y="1604"/>
              <a:ext cx="448" cy="299"/>
              <a:chOff x="720" y="336"/>
              <a:chExt cx="624" cy="432"/>
            </a:xfrm>
          </p:grpSpPr>
          <p:sp>
            <p:nvSpPr>
              <p:cNvPr id="12" name="Rectangle 2052">
                <a:extLst>
                  <a:ext uri="{FF2B5EF4-FFF2-40B4-BE49-F238E27FC236}">
                    <a16:creationId xmlns:a16="http://schemas.microsoft.com/office/drawing/2014/main" id="{BCC197FB-F681-4D48-9920-11083C6FF3C0}"/>
                  </a:ext>
                </a:extLst>
              </p:cNvPr>
              <p:cNvSpPr>
                <a:spLocks noChangeArrowheads="1"/>
              </p:cNvSpPr>
              <p:nvPr/>
            </p:nvSpPr>
            <p:spPr bwMode="auto">
              <a:xfrm>
                <a:off x="720" y="336"/>
                <a:ext cx="384" cy="432"/>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9pPr>
              </a:lstStyle>
              <a:p>
                <a:pPr eaLnBrk="1" hangingPunct="1">
                  <a:defRPr/>
                </a:pPr>
                <a:endParaRPr lang="ja-JP" altLang="en-US" sz="2800"/>
              </a:p>
            </p:txBody>
          </p:sp>
          <p:sp>
            <p:nvSpPr>
              <p:cNvPr id="13" name="Rectangle 2053">
                <a:extLst>
                  <a:ext uri="{FF2B5EF4-FFF2-40B4-BE49-F238E27FC236}">
                    <a16:creationId xmlns:a16="http://schemas.microsoft.com/office/drawing/2014/main" id="{616AD924-C1A8-4659-945F-0A01E7BDE5D4}"/>
                  </a:ext>
                </a:extLst>
              </p:cNvPr>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9pPr>
              </a:lstStyle>
              <a:p>
                <a:pPr eaLnBrk="1" hangingPunct="1">
                  <a:defRPr/>
                </a:pPr>
                <a:endParaRPr lang="ja-JP" altLang="en-US" sz="2800"/>
              </a:p>
            </p:txBody>
          </p:sp>
        </p:grpSp>
        <p:grpSp>
          <p:nvGrpSpPr>
            <p:cNvPr id="6" name="Group 2054">
              <a:extLst>
                <a:ext uri="{FF2B5EF4-FFF2-40B4-BE49-F238E27FC236}">
                  <a16:creationId xmlns:a16="http://schemas.microsoft.com/office/drawing/2014/main" id="{777C2150-204F-451E-A48D-9535F639A6AB}"/>
                </a:ext>
              </a:extLst>
            </p:cNvPr>
            <p:cNvGrpSpPr>
              <a:grpSpLocks/>
            </p:cNvGrpSpPr>
            <p:nvPr/>
          </p:nvGrpSpPr>
          <p:grpSpPr bwMode="auto">
            <a:xfrm>
              <a:off x="261" y="1870"/>
              <a:ext cx="465" cy="299"/>
              <a:chOff x="912" y="2640"/>
              <a:chExt cx="672" cy="432"/>
            </a:xfrm>
          </p:grpSpPr>
          <p:sp>
            <p:nvSpPr>
              <p:cNvPr id="10" name="Rectangle 2055">
                <a:extLst>
                  <a:ext uri="{FF2B5EF4-FFF2-40B4-BE49-F238E27FC236}">
                    <a16:creationId xmlns:a16="http://schemas.microsoft.com/office/drawing/2014/main" id="{4CA50056-96CE-47E9-8B6F-59B2480AAAFF}"/>
                  </a:ext>
                </a:extLst>
              </p:cNvPr>
              <p:cNvSpPr>
                <a:spLocks noChangeArrowheads="1"/>
              </p:cNvSpPr>
              <p:nvPr/>
            </p:nvSpPr>
            <p:spPr bwMode="auto">
              <a:xfrm>
                <a:off x="912" y="2640"/>
                <a:ext cx="384" cy="432"/>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9pPr>
              </a:lstStyle>
              <a:p>
                <a:pPr eaLnBrk="1" hangingPunct="1">
                  <a:defRPr/>
                </a:pPr>
                <a:endParaRPr lang="ja-JP" altLang="en-US" sz="2800"/>
              </a:p>
            </p:txBody>
          </p:sp>
          <p:sp>
            <p:nvSpPr>
              <p:cNvPr id="11" name="Rectangle 2056">
                <a:extLst>
                  <a:ext uri="{FF2B5EF4-FFF2-40B4-BE49-F238E27FC236}">
                    <a16:creationId xmlns:a16="http://schemas.microsoft.com/office/drawing/2014/main" id="{4CE160E9-184E-423C-B943-58119A4DC380}"/>
                  </a:ext>
                </a:extLst>
              </p:cNvPr>
              <p:cNvSpPr>
                <a:spLocks noChangeArrowheads="1"/>
              </p:cNvSpPr>
              <p:nvPr/>
            </p:nvSpPr>
            <p:spPr bwMode="auto">
              <a:xfrm>
                <a:off x="1249" y="2640"/>
                <a:ext cx="335" cy="432"/>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9pPr>
              </a:lstStyle>
              <a:p>
                <a:pPr eaLnBrk="1" hangingPunct="1">
                  <a:defRPr/>
                </a:pPr>
                <a:endParaRPr lang="ja-JP" altLang="en-US" sz="2800"/>
              </a:p>
            </p:txBody>
          </p:sp>
        </p:grpSp>
        <p:sp>
          <p:nvSpPr>
            <p:cNvPr id="7" name="Rectangle 2057">
              <a:extLst>
                <a:ext uri="{FF2B5EF4-FFF2-40B4-BE49-F238E27FC236}">
                  <a16:creationId xmlns:a16="http://schemas.microsoft.com/office/drawing/2014/main" id="{F78D244E-70D2-41B3-9350-63DEBD0FF59A}"/>
                </a:ext>
              </a:extLst>
            </p:cNvPr>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9pPr>
            </a:lstStyle>
            <a:p>
              <a:pPr eaLnBrk="1" hangingPunct="1">
                <a:defRPr/>
              </a:pPr>
              <a:endParaRPr lang="ja-JP" altLang="en-US" sz="2800"/>
            </a:p>
          </p:txBody>
        </p:sp>
        <p:sp>
          <p:nvSpPr>
            <p:cNvPr id="8" name="Rectangle 2058">
              <a:extLst>
                <a:ext uri="{FF2B5EF4-FFF2-40B4-BE49-F238E27FC236}">
                  <a16:creationId xmlns:a16="http://schemas.microsoft.com/office/drawing/2014/main" id="{29D5E455-CEB0-473F-AFF3-0C4A1E3CA339}"/>
                </a:ext>
              </a:extLst>
            </p:cNvPr>
            <p:cNvSpPr>
              <a:spLocks noChangeArrowheads="1"/>
            </p:cNvSpPr>
            <p:nvPr/>
          </p:nvSpPr>
          <p:spPr bwMode="auto">
            <a:xfrm>
              <a:off x="400" y="1536"/>
              <a:ext cx="20" cy="663"/>
            </a:xfrm>
            <a:prstGeom prst="rect">
              <a:avLst/>
            </a:prstGeom>
            <a:solidFill>
              <a:schemeClr val="bg2"/>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9pPr>
            </a:lstStyle>
            <a:p>
              <a:pPr eaLnBrk="1" hangingPunct="1">
                <a:defRPr/>
              </a:pPr>
              <a:endParaRPr lang="ja-JP" altLang="en-US" sz="2800"/>
            </a:p>
          </p:txBody>
        </p:sp>
        <p:sp>
          <p:nvSpPr>
            <p:cNvPr id="9" name="Rectangle 2059">
              <a:extLst>
                <a:ext uri="{FF2B5EF4-FFF2-40B4-BE49-F238E27FC236}">
                  <a16:creationId xmlns:a16="http://schemas.microsoft.com/office/drawing/2014/main" id="{49F66B59-C6AA-4169-B2B9-60DD588DE6C6}"/>
                </a:ext>
              </a:extLst>
            </p:cNvPr>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1pPr>
              <a:lvl2pPr marL="742950" indent="-28575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2pPr>
              <a:lvl3pPr marL="11430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3pPr>
              <a:lvl4pPr marL="16002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4pPr>
              <a:lvl5pPr marL="2057400" indent="-228600">
                <a:spcBef>
                  <a:spcPct val="20000"/>
                </a:spcBef>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hlink"/>
                </a:buClr>
                <a:buSzPct val="55000"/>
                <a:buFont typeface="Wingdings" panose="05000000000000000000" pitchFamily="2" charset="2"/>
                <a:buChar char="n"/>
                <a:defRPr kumimoji="1" sz="2800">
                  <a:solidFill>
                    <a:schemeClr val="tx1"/>
                  </a:solidFill>
                  <a:latin typeface="Tahoma" panose="020B0604030504040204" pitchFamily="34" charset="0"/>
                  <a:ea typeface="ＭＳ Ｐゴシック" panose="020B0600070205080204" pitchFamily="50" charset="-128"/>
                </a:defRPr>
              </a:lvl9pPr>
            </a:lstStyle>
            <a:p>
              <a:pPr eaLnBrk="1" hangingPunct="1">
                <a:defRPr/>
              </a:pPr>
              <a:endParaRPr lang="ja-JP" altLang="en-US" sz="2800"/>
            </a:p>
          </p:txBody>
        </p:sp>
      </p:grpSp>
      <p:sp>
        <p:nvSpPr>
          <p:cNvPr id="81932" name="Rectangle 2060">
            <a:extLst>
              <a:ext uri="{FF2B5EF4-FFF2-40B4-BE49-F238E27FC236}">
                <a16:creationId xmlns:a16="http://schemas.microsoft.com/office/drawing/2014/main" id="{AF57C7B4-C735-4F88-9B6F-CC249E9AE47F}"/>
              </a:ext>
            </a:extLst>
          </p:cNvPr>
          <p:cNvSpPr>
            <a:spLocks noGrp="1" noChangeArrowheads="1"/>
          </p:cNvSpPr>
          <p:nvPr>
            <p:ph type="ctrTitle"/>
          </p:nvPr>
        </p:nvSpPr>
        <p:spPr>
          <a:xfrm>
            <a:off x="1073150" y="1828800"/>
            <a:ext cx="8420100" cy="1143000"/>
          </a:xfrm>
          <a:prstGeom prst="rect">
            <a:avLst/>
          </a:prstGeom>
        </p:spPr>
        <p:txBody>
          <a:bodyPr/>
          <a:lstStyle>
            <a:lvl1pPr>
              <a:defRPr/>
            </a:lvl1pPr>
          </a:lstStyle>
          <a:p>
            <a:pPr lvl="0"/>
            <a:r>
              <a:rPr lang="ja-JP" altLang="en-US" noProof="0"/>
              <a:t>マスタ タイトルの書式設定</a:t>
            </a:r>
          </a:p>
        </p:txBody>
      </p:sp>
      <p:sp>
        <p:nvSpPr>
          <p:cNvPr id="81933" name="Rectangle 2061">
            <a:extLst>
              <a:ext uri="{FF2B5EF4-FFF2-40B4-BE49-F238E27FC236}">
                <a16:creationId xmlns:a16="http://schemas.microsoft.com/office/drawing/2014/main" id="{AD36AC97-D53C-409F-9A49-6EB1F0319F92}"/>
              </a:ext>
            </a:extLst>
          </p:cNvPr>
          <p:cNvSpPr>
            <a:spLocks noGrp="1" noChangeArrowheads="1"/>
          </p:cNvSpPr>
          <p:nvPr>
            <p:ph type="subTitle" idx="1"/>
          </p:nvPr>
        </p:nvSpPr>
        <p:spPr>
          <a:xfrm>
            <a:off x="1485900" y="3886200"/>
            <a:ext cx="6934200" cy="1752600"/>
          </a:xfrm>
          <a:prstGeom prst="rect">
            <a:avLst/>
          </a:prstGeom>
        </p:spPr>
        <p:txBody>
          <a:bodyPr/>
          <a:lstStyle>
            <a:lvl1pPr marL="0" indent="0" algn="ctr">
              <a:buFont typeface="Wingdings" panose="05000000000000000000" pitchFamily="2" charset="2"/>
              <a:buNone/>
              <a:defRPr/>
            </a:lvl1pPr>
          </a:lstStyle>
          <a:p>
            <a:pPr lvl="0"/>
            <a:r>
              <a:rPr lang="ja-JP" altLang="en-US" noProof="0"/>
              <a:t>マスタ サブタイトルの書式設定</a:t>
            </a:r>
          </a:p>
        </p:txBody>
      </p:sp>
      <p:sp>
        <p:nvSpPr>
          <p:cNvPr id="14" name="Rectangle 2062">
            <a:extLst>
              <a:ext uri="{FF2B5EF4-FFF2-40B4-BE49-F238E27FC236}">
                <a16:creationId xmlns:a16="http://schemas.microsoft.com/office/drawing/2014/main" id="{706546EF-27AA-470E-83DE-4B5252A0306A}"/>
              </a:ext>
            </a:extLst>
          </p:cNvPr>
          <p:cNvSpPr>
            <a:spLocks noGrp="1" noChangeArrowheads="1"/>
          </p:cNvSpPr>
          <p:nvPr>
            <p:ph type="dt" sz="half" idx="10"/>
          </p:nvPr>
        </p:nvSpPr>
        <p:spPr>
          <a:xfrm>
            <a:off x="1073150" y="6248400"/>
            <a:ext cx="2063750" cy="457200"/>
          </a:xfrm>
          <a:prstGeom prst="rect">
            <a:avLst/>
          </a:prstGeom>
        </p:spPr>
        <p:txBody>
          <a:bodyPr/>
          <a:lstStyle>
            <a:lvl1pPr>
              <a:defRPr>
                <a:solidFill>
                  <a:schemeClr val="bg2"/>
                </a:solidFill>
              </a:defRPr>
            </a:lvl1pPr>
          </a:lstStyle>
          <a:p>
            <a:pPr>
              <a:defRPr/>
            </a:pPr>
            <a:fld id="{8A7BDD50-9E5A-4A1C-9397-1ECFFDAB3D82}" type="datetime1">
              <a:rPr lang="ja-JP" altLang="en-US" smtClean="0"/>
              <a:t>2025/8/1</a:t>
            </a:fld>
            <a:endParaRPr lang="en-US" altLang="ja-JP"/>
          </a:p>
        </p:txBody>
      </p:sp>
      <p:sp>
        <p:nvSpPr>
          <p:cNvPr id="15" name="Rectangle 2063">
            <a:extLst>
              <a:ext uri="{FF2B5EF4-FFF2-40B4-BE49-F238E27FC236}">
                <a16:creationId xmlns:a16="http://schemas.microsoft.com/office/drawing/2014/main" id="{84F6CBE8-F3B6-493E-933A-196559FD2393}"/>
              </a:ext>
            </a:extLst>
          </p:cNvPr>
          <p:cNvSpPr>
            <a:spLocks noGrp="1" noChangeArrowheads="1"/>
          </p:cNvSpPr>
          <p:nvPr>
            <p:ph type="ftr" sz="quarter" idx="11"/>
          </p:nvPr>
        </p:nvSpPr>
        <p:spPr>
          <a:xfrm>
            <a:off x="3714750" y="6248400"/>
            <a:ext cx="3136900" cy="457200"/>
          </a:xfrm>
          <a:prstGeom prst="rect">
            <a:avLst/>
          </a:prstGeom>
        </p:spPr>
        <p:txBody>
          <a:bodyPr/>
          <a:lstStyle>
            <a:lvl1pPr>
              <a:defRPr>
                <a:solidFill>
                  <a:schemeClr val="bg2"/>
                </a:solidFill>
              </a:defRPr>
            </a:lvl1pPr>
          </a:lstStyle>
          <a:p>
            <a:pPr>
              <a:defRPr/>
            </a:pPr>
            <a:endParaRPr lang="en-US" altLang="ja-JP"/>
          </a:p>
        </p:txBody>
      </p:sp>
      <p:sp>
        <p:nvSpPr>
          <p:cNvPr id="16" name="Rectangle 2064">
            <a:extLst>
              <a:ext uri="{FF2B5EF4-FFF2-40B4-BE49-F238E27FC236}">
                <a16:creationId xmlns:a16="http://schemas.microsoft.com/office/drawing/2014/main" id="{D5F625F1-E278-4F6E-B26E-231895C21340}"/>
              </a:ext>
            </a:extLst>
          </p:cNvPr>
          <p:cNvSpPr>
            <a:spLocks noGrp="1" noChangeArrowheads="1"/>
          </p:cNvSpPr>
          <p:nvPr>
            <p:ph type="sldNum" sz="quarter" idx="12"/>
          </p:nvPr>
        </p:nvSpPr>
        <p:spPr>
          <a:xfrm>
            <a:off x="7429500" y="6248400"/>
            <a:ext cx="2063750" cy="457200"/>
          </a:xfrm>
          <a:prstGeom prst="rect">
            <a:avLst/>
          </a:prstGeom>
        </p:spPr>
        <p:txBody>
          <a:bodyPr/>
          <a:lstStyle>
            <a:lvl1pPr>
              <a:defRPr>
                <a:solidFill>
                  <a:schemeClr val="bg2"/>
                </a:solidFill>
              </a:defRPr>
            </a:lvl1pPr>
          </a:lstStyle>
          <a:p>
            <a:pPr>
              <a:defRPr/>
            </a:pPr>
            <a:fld id="{9D6DDFD4-14C2-4E81-AE3D-113CE8A26CDD}" type="slidenum">
              <a:rPr lang="ja-JP" altLang="en-US"/>
              <a:pPr>
                <a:defRPr/>
              </a:pPr>
              <a:t>‹#›</a:t>
            </a:fld>
            <a:endParaRPr lang="en-US" altLang="ja-JP"/>
          </a:p>
        </p:txBody>
      </p:sp>
      <p:sp>
        <p:nvSpPr>
          <p:cNvPr id="2" name="正方形/長方形 1">
            <a:extLst>
              <a:ext uri="{FF2B5EF4-FFF2-40B4-BE49-F238E27FC236}">
                <a16:creationId xmlns:a16="http://schemas.microsoft.com/office/drawing/2014/main" id="{75BE10B0-519D-4558-84A4-E38B45EDCC41}"/>
              </a:ext>
            </a:extLst>
          </p:cNvPr>
          <p:cNvSpPr/>
          <p:nvPr userDrawn="1"/>
        </p:nvSpPr>
        <p:spPr>
          <a:xfrm>
            <a:off x="3910086" y="3244334"/>
            <a:ext cx="2085827" cy="369332"/>
          </a:xfrm>
          <a:prstGeom prst="rect">
            <a:avLst/>
          </a:prstGeom>
        </p:spPr>
        <p:txBody>
          <a:bodyPr wrap="none">
            <a:spAutoFit/>
          </a:bodyPr>
          <a:lstStyle/>
          <a:p>
            <a:r>
              <a:rPr lang="de-DE" altLang="ja-JP" dirty="0"/>
              <a:t>HG</a:t>
            </a:r>
            <a:r>
              <a:rPr lang="ja-JP" altLang="de-DE" dirty="0"/>
              <a:t>丸ｺﾞｼｯｸ</a:t>
            </a:r>
            <a:r>
              <a:rPr lang="de-DE" altLang="ja-JP" dirty="0"/>
              <a:t>M-PRO</a:t>
            </a:r>
            <a:endParaRPr lang="ja-JP" altLang="en-US" dirty="0"/>
          </a:p>
        </p:txBody>
      </p:sp>
    </p:spTree>
    <p:extLst>
      <p:ext uri="{BB962C8B-B14F-4D97-AF65-F5344CB8AC3E}">
        <p14:creationId xmlns:p14="http://schemas.microsoft.com/office/powerpoint/2010/main" val="28937097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7" name="タイトル 1">
            <a:extLst>
              <a:ext uri="{FF2B5EF4-FFF2-40B4-BE49-F238E27FC236}">
                <a16:creationId xmlns:a16="http://schemas.microsoft.com/office/drawing/2014/main" id="{9C5AB38F-7278-4D54-A399-9CC624B73393}"/>
              </a:ext>
            </a:extLst>
          </p:cNvPr>
          <p:cNvSpPr>
            <a:spLocks noGrp="1"/>
          </p:cNvSpPr>
          <p:nvPr>
            <p:ph type="title"/>
          </p:nvPr>
        </p:nvSpPr>
        <p:spPr>
          <a:xfrm>
            <a:off x="116463" y="0"/>
            <a:ext cx="8442457" cy="1143000"/>
          </a:xfrm>
          <a:prstGeom prst="rect">
            <a:avLst/>
          </a:prstGeom>
        </p:spPr>
        <p:txBody>
          <a:bodyPr anchor="b" anchorCtr="0"/>
          <a:lstStyle>
            <a:lvl1pPr>
              <a:defRPr baseline="0">
                <a:solidFill>
                  <a:schemeClr val="bg1"/>
                </a:solidFill>
              </a:defRPr>
            </a:lvl1pPr>
          </a:lstStyle>
          <a:p>
            <a:r>
              <a:rPr lang="ja-JP" altLang="en-US" dirty="0"/>
              <a:t>マスター タイトルの書式設定</a:t>
            </a:r>
          </a:p>
        </p:txBody>
      </p:sp>
    </p:spTree>
    <p:extLst>
      <p:ext uri="{BB962C8B-B14F-4D97-AF65-F5344CB8AC3E}">
        <p14:creationId xmlns:p14="http://schemas.microsoft.com/office/powerpoint/2010/main" val="38325717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529327F-F12F-41CD-98F5-1823A8DDF705}"/>
              </a:ext>
            </a:extLst>
          </p:cNvPr>
          <p:cNvSpPr>
            <a:spLocks noGrp="1"/>
          </p:cNvSpPr>
          <p:nvPr>
            <p:ph type="title"/>
          </p:nvPr>
        </p:nvSpPr>
        <p:spPr>
          <a:xfrm>
            <a:off x="116463" y="0"/>
            <a:ext cx="8442457" cy="1143000"/>
          </a:xfrm>
          <a:prstGeom prst="rect">
            <a:avLst/>
          </a:prstGeom>
        </p:spPr>
        <p:txBody>
          <a:bodyPr anchor="b" anchorCtr="0"/>
          <a:lstStyle>
            <a:lvl1pPr>
              <a:defRPr baseline="0">
                <a:solidFill>
                  <a:schemeClr val="bg1"/>
                </a:solidFill>
              </a:defRPr>
            </a:lvl1pPr>
          </a:lstStyle>
          <a:p>
            <a:r>
              <a:rPr lang="ja-JP" altLang="en-US" dirty="0"/>
              <a:t>マスター タイトルの書式設定</a:t>
            </a:r>
          </a:p>
        </p:txBody>
      </p:sp>
    </p:spTree>
    <p:extLst>
      <p:ext uri="{BB962C8B-B14F-4D97-AF65-F5344CB8AC3E}">
        <p14:creationId xmlns:p14="http://schemas.microsoft.com/office/powerpoint/2010/main" val="35188374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比較">
    <p:spTree>
      <p:nvGrpSpPr>
        <p:cNvPr id="1" name=""/>
        <p:cNvGrpSpPr/>
        <p:nvPr/>
      </p:nvGrpSpPr>
      <p:grpSpPr>
        <a:xfrm>
          <a:off x="0" y="0"/>
          <a:ext cx="0" cy="0"/>
          <a:chOff x="0" y="0"/>
          <a:chExt cx="0" cy="0"/>
        </a:xfrm>
      </p:grpSpPr>
      <p:sp>
        <p:nvSpPr>
          <p:cNvPr id="10" name="タイトル 1">
            <a:extLst>
              <a:ext uri="{FF2B5EF4-FFF2-40B4-BE49-F238E27FC236}">
                <a16:creationId xmlns:a16="http://schemas.microsoft.com/office/drawing/2014/main" id="{47BEBFAE-95B6-494F-AD41-06EA0B2DCB57}"/>
              </a:ext>
            </a:extLst>
          </p:cNvPr>
          <p:cNvSpPr>
            <a:spLocks noGrp="1"/>
          </p:cNvSpPr>
          <p:nvPr>
            <p:ph type="title"/>
          </p:nvPr>
        </p:nvSpPr>
        <p:spPr>
          <a:xfrm>
            <a:off x="116463" y="0"/>
            <a:ext cx="8442457" cy="1143000"/>
          </a:xfrm>
          <a:prstGeom prst="rect">
            <a:avLst/>
          </a:prstGeom>
        </p:spPr>
        <p:txBody>
          <a:bodyPr anchor="b" anchorCtr="0"/>
          <a:lstStyle>
            <a:lvl1pPr>
              <a:defRPr baseline="0">
                <a:solidFill>
                  <a:schemeClr val="bg1"/>
                </a:solidFill>
              </a:defRPr>
            </a:lvl1pPr>
          </a:lstStyle>
          <a:p>
            <a:r>
              <a:rPr lang="ja-JP" altLang="en-US" dirty="0"/>
              <a:t>マスター タイトルの書式設定</a:t>
            </a:r>
          </a:p>
        </p:txBody>
      </p:sp>
    </p:spTree>
    <p:extLst>
      <p:ext uri="{BB962C8B-B14F-4D97-AF65-F5344CB8AC3E}">
        <p14:creationId xmlns:p14="http://schemas.microsoft.com/office/powerpoint/2010/main" val="30158543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sp>
        <p:nvSpPr>
          <p:cNvPr id="6" name="タイトル 1">
            <a:extLst>
              <a:ext uri="{FF2B5EF4-FFF2-40B4-BE49-F238E27FC236}">
                <a16:creationId xmlns:a16="http://schemas.microsoft.com/office/drawing/2014/main" id="{AA1CB866-A969-4070-A5FA-FB71101FFC5C}"/>
              </a:ext>
            </a:extLst>
          </p:cNvPr>
          <p:cNvSpPr>
            <a:spLocks noGrp="1"/>
          </p:cNvSpPr>
          <p:nvPr>
            <p:ph type="title"/>
          </p:nvPr>
        </p:nvSpPr>
        <p:spPr>
          <a:xfrm>
            <a:off x="116463" y="0"/>
            <a:ext cx="8442457" cy="1143000"/>
          </a:xfrm>
          <a:prstGeom prst="rect">
            <a:avLst/>
          </a:prstGeom>
        </p:spPr>
        <p:txBody>
          <a:bodyPr anchor="b" anchorCtr="0"/>
          <a:lstStyle>
            <a:lvl1pPr>
              <a:defRPr baseline="0">
                <a:solidFill>
                  <a:schemeClr val="bg1"/>
                </a:solidFill>
              </a:defRPr>
            </a:lvl1pPr>
          </a:lstStyle>
          <a:p>
            <a:r>
              <a:rPr lang="ja-JP" altLang="en-US" dirty="0"/>
              <a:t>マスター タイトルの書式設定</a:t>
            </a:r>
          </a:p>
        </p:txBody>
      </p:sp>
    </p:spTree>
    <p:extLst>
      <p:ext uri="{BB962C8B-B14F-4D97-AF65-F5344CB8AC3E}">
        <p14:creationId xmlns:p14="http://schemas.microsoft.com/office/powerpoint/2010/main" val="16913581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5" name="タイトル 1">
            <a:extLst>
              <a:ext uri="{FF2B5EF4-FFF2-40B4-BE49-F238E27FC236}">
                <a16:creationId xmlns:a16="http://schemas.microsoft.com/office/drawing/2014/main" id="{28AF235F-7014-499D-9482-445DA7AAAFE0}"/>
              </a:ext>
            </a:extLst>
          </p:cNvPr>
          <p:cNvSpPr>
            <a:spLocks noGrp="1"/>
          </p:cNvSpPr>
          <p:nvPr>
            <p:ph type="title"/>
          </p:nvPr>
        </p:nvSpPr>
        <p:spPr>
          <a:xfrm>
            <a:off x="116463" y="0"/>
            <a:ext cx="8442457" cy="1143000"/>
          </a:xfrm>
          <a:prstGeom prst="rect">
            <a:avLst/>
          </a:prstGeom>
        </p:spPr>
        <p:txBody>
          <a:bodyPr anchor="b" anchorCtr="0"/>
          <a:lstStyle>
            <a:lvl1pPr>
              <a:defRPr baseline="0">
                <a:solidFill>
                  <a:schemeClr val="bg1"/>
                </a:solidFill>
              </a:defRPr>
            </a:lvl1pPr>
          </a:lstStyle>
          <a:p>
            <a:r>
              <a:rPr lang="ja-JP" altLang="en-US" dirty="0"/>
              <a:t>マスター タイトルの書式設定</a:t>
            </a:r>
          </a:p>
        </p:txBody>
      </p:sp>
    </p:spTree>
    <p:extLst>
      <p:ext uri="{BB962C8B-B14F-4D97-AF65-F5344CB8AC3E}">
        <p14:creationId xmlns:p14="http://schemas.microsoft.com/office/powerpoint/2010/main" val="403882169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セクション見出し">
    <p:spTree>
      <p:nvGrpSpPr>
        <p:cNvPr id="1" name=""/>
        <p:cNvGrpSpPr/>
        <p:nvPr/>
      </p:nvGrpSpPr>
      <p:grpSpPr>
        <a:xfrm>
          <a:off x="0" y="0"/>
          <a:ext cx="0" cy="0"/>
          <a:chOff x="0" y="0"/>
          <a:chExt cx="0" cy="0"/>
        </a:xfrm>
      </p:grpSpPr>
      <p:sp>
        <p:nvSpPr>
          <p:cNvPr id="4" name="正方形/長方形 6"/>
          <p:cNvSpPr/>
          <p:nvPr userDrawn="1"/>
        </p:nvSpPr>
        <p:spPr>
          <a:xfrm>
            <a:off x="0" y="0"/>
            <a:ext cx="9906000" cy="1125538"/>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fontAlgn="auto">
              <a:spcBef>
                <a:spcPts val="0"/>
              </a:spcBef>
              <a:spcAft>
                <a:spcPts val="0"/>
              </a:spcAft>
              <a:defRPr/>
            </a:pPr>
            <a:endParaRPr lang="ja-JP" altLang="en-US"/>
          </a:p>
        </p:txBody>
      </p:sp>
      <p:grpSp>
        <p:nvGrpSpPr>
          <p:cNvPr id="5" name="グループ化 7"/>
          <p:cNvGrpSpPr>
            <a:grpSpLocks/>
          </p:cNvGrpSpPr>
          <p:nvPr userDrawn="1"/>
        </p:nvGrpSpPr>
        <p:grpSpPr bwMode="auto">
          <a:xfrm>
            <a:off x="6711950" y="-12700"/>
            <a:ext cx="1658938" cy="1425575"/>
            <a:chOff x="6711447" y="-12368"/>
            <a:chExt cx="1659837" cy="1425144"/>
          </a:xfrm>
        </p:grpSpPr>
        <p:cxnSp>
          <p:nvCxnSpPr>
            <p:cNvPr id="6" name="直線コネクタ 8"/>
            <p:cNvCxnSpPr/>
            <p:nvPr/>
          </p:nvCxnSpPr>
          <p:spPr>
            <a:xfrm flipV="1">
              <a:off x="6711447" y="-12368"/>
              <a:ext cx="1386639" cy="1387056"/>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 name="直線コネクタ 9"/>
            <p:cNvCxnSpPr/>
            <p:nvPr/>
          </p:nvCxnSpPr>
          <p:spPr>
            <a:xfrm flipV="1">
              <a:off x="6741626"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 name="直線コネクタ 10"/>
            <p:cNvCxnSpPr/>
            <p:nvPr/>
          </p:nvCxnSpPr>
          <p:spPr>
            <a:xfrm flipV="1">
              <a:off x="6813102"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直線コネクタ 11"/>
            <p:cNvCxnSpPr/>
            <p:nvPr/>
          </p:nvCxnSpPr>
          <p:spPr>
            <a:xfrm flipV="1">
              <a:off x="6884579"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 name="直線コネクタ 12"/>
            <p:cNvCxnSpPr/>
            <p:nvPr/>
          </p:nvCxnSpPr>
          <p:spPr>
            <a:xfrm flipV="1">
              <a:off x="6960820"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pic>
        <p:nvPicPr>
          <p:cNvPr id="11" name="Picture 2" descr="C:\Users\y-ito\Documents\テンプレ集\j-union素材\junion株式会社_社名データ＆ロゴ_2009最終\junion_2cm（透過対応）.png"/>
          <p:cNvPicPr>
            <a:picLocks noChangeAspect="1" noChangeArrowheads="1"/>
          </p:cNvPicPr>
          <p:nvPr userDrawn="1"/>
        </p:nvPicPr>
        <p:blipFill>
          <a:blip r:embed="rId2" cstate="print"/>
          <a:srcRect/>
          <a:stretch>
            <a:fillRect/>
          </a:stretch>
        </p:blipFill>
        <p:spPr bwMode="auto">
          <a:xfrm>
            <a:off x="8193360" y="100584"/>
            <a:ext cx="1448222" cy="650472"/>
          </a:xfrm>
          <a:prstGeom prst="rect">
            <a:avLst/>
          </a:prstGeom>
          <a:noFill/>
          <a:effectLst>
            <a:reflection blurRad="6350" stA="52000" endA="300" endPos="35000" dir="5400000" sy="-100000" algn="bl" rotWithShape="0"/>
          </a:effectLst>
        </p:spPr>
      </p:pic>
      <p:sp>
        <p:nvSpPr>
          <p:cNvPr id="12" name="正方形/長方形 14"/>
          <p:cNvSpPr/>
          <p:nvPr userDrawn="1"/>
        </p:nvSpPr>
        <p:spPr>
          <a:xfrm>
            <a:off x="0" y="6811963"/>
            <a:ext cx="9906000" cy="46037"/>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fontAlgn="auto">
              <a:spcBef>
                <a:spcPts val="0"/>
              </a:spcBef>
              <a:spcAft>
                <a:spcPts val="0"/>
              </a:spcAft>
              <a:defRPr/>
            </a:pPr>
            <a:endParaRPr lang="ja-JP" altLang="en-US"/>
          </a:p>
        </p:txBody>
      </p:sp>
    </p:spTree>
    <p:extLst>
      <p:ext uri="{BB962C8B-B14F-4D97-AF65-F5344CB8AC3E}">
        <p14:creationId xmlns:p14="http://schemas.microsoft.com/office/powerpoint/2010/main" val="76379966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27B3980-560A-4B95-95BF-06787DA6F23E}"/>
              </a:ext>
            </a:extLst>
          </p:cNvPr>
          <p:cNvSpPr>
            <a:spLocks noGrp="1"/>
          </p:cNvSpPr>
          <p:nvPr>
            <p:ph type="title"/>
          </p:nvPr>
        </p:nvSpPr>
        <p:spPr>
          <a:xfrm>
            <a:off x="56456" y="365125"/>
            <a:ext cx="8543925" cy="687611"/>
          </a:xfrm>
          <a:prstGeom prst="rect">
            <a:avLst/>
          </a:prstGeom>
        </p:spPr>
        <p:txBody>
          <a:bodyPr/>
          <a:lstStyle>
            <a:lvl1pPr>
              <a:defRPr sz="3600">
                <a:solidFill>
                  <a:schemeClr val="bg1"/>
                </a:solidFill>
                <a:latin typeface="+mj-ea"/>
                <a:ea typeface="+mj-ea"/>
              </a:defRPr>
            </a:lvl1pPr>
          </a:lstStyle>
          <a:p>
            <a:r>
              <a:rPr kumimoji="1" lang="ja-JP" altLang="en-US"/>
              <a:t>マスター タイトルの書式設定</a:t>
            </a:r>
          </a:p>
        </p:txBody>
      </p:sp>
    </p:spTree>
    <p:extLst>
      <p:ext uri="{BB962C8B-B14F-4D97-AF65-F5344CB8AC3E}">
        <p14:creationId xmlns:p14="http://schemas.microsoft.com/office/powerpoint/2010/main" val="4156173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4" name="正方形/長方形 6"/>
          <p:cNvSpPr/>
          <p:nvPr userDrawn="1"/>
        </p:nvSpPr>
        <p:spPr>
          <a:xfrm>
            <a:off x="0" y="0"/>
            <a:ext cx="9906000" cy="1125538"/>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fontAlgn="auto">
              <a:spcBef>
                <a:spcPts val="0"/>
              </a:spcBef>
              <a:spcAft>
                <a:spcPts val="0"/>
              </a:spcAft>
              <a:defRPr/>
            </a:pPr>
            <a:endParaRPr lang="ja-JP" altLang="en-US"/>
          </a:p>
        </p:txBody>
      </p:sp>
      <p:grpSp>
        <p:nvGrpSpPr>
          <p:cNvPr id="5" name="グループ化 7"/>
          <p:cNvGrpSpPr>
            <a:grpSpLocks/>
          </p:cNvGrpSpPr>
          <p:nvPr userDrawn="1"/>
        </p:nvGrpSpPr>
        <p:grpSpPr bwMode="auto">
          <a:xfrm>
            <a:off x="6711950" y="-12700"/>
            <a:ext cx="1658938" cy="1425575"/>
            <a:chOff x="6711447" y="-12368"/>
            <a:chExt cx="1659837" cy="1425144"/>
          </a:xfrm>
        </p:grpSpPr>
        <p:cxnSp>
          <p:nvCxnSpPr>
            <p:cNvPr id="6" name="直線コネクタ 8"/>
            <p:cNvCxnSpPr/>
            <p:nvPr/>
          </p:nvCxnSpPr>
          <p:spPr>
            <a:xfrm flipV="1">
              <a:off x="6711447" y="-12368"/>
              <a:ext cx="1386639" cy="1387056"/>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 name="直線コネクタ 9"/>
            <p:cNvCxnSpPr/>
            <p:nvPr/>
          </p:nvCxnSpPr>
          <p:spPr>
            <a:xfrm flipV="1">
              <a:off x="6741626"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 name="直線コネクタ 10"/>
            <p:cNvCxnSpPr/>
            <p:nvPr/>
          </p:nvCxnSpPr>
          <p:spPr>
            <a:xfrm flipV="1">
              <a:off x="6813102"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直線コネクタ 11"/>
            <p:cNvCxnSpPr/>
            <p:nvPr/>
          </p:nvCxnSpPr>
          <p:spPr>
            <a:xfrm flipV="1">
              <a:off x="6884579"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 name="直線コネクタ 12"/>
            <p:cNvCxnSpPr/>
            <p:nvPr/>
          </p:nvCxnSpPr>
          <p:spPr>
            <a:xfrm flipV="1">
              <a:off x="6960820"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pic>
        <p:nvPicPr>
          <p:cNvPr id="11" name="Picture 2" descr="C:\Users\y-ito\Documents\テンプレ集\j-union素材\junion株式会社_社名データ＆ロゴ_2009最終\junion_2cm（透過対応）.png"/>
          <p:cNvPicPr>
            <a:picLocks noChangeAspect="1" noChangeArrowheads="1"/>
          </p:cNvPicPr>
          <p:nvPr userDrawn="1"/>
        </p:nvPicPr>
        <p:blipFill>
          <a:blip r:embed="rId2" cstate="print"/>
          <a:srcRect/>
          <a:stretch>
            <a:fillRect/>
          </a:stretch>
        </p:blipFill>
        <p:spPr bwMode="auto">
          <a:xfrm>
            <a:off x="8193360" y="100584"/>
            <a:ext cx="1448222" cy="650472"/>
          </a:xfrm>
          <a:prstGeom prst="rect">
            <a:avLst/>
          </a:prstGeom>
          <a:noFill/>
          <a:effectLst>
            <a:reflection blurRad="6350" stA="52000" endA="300" endPos="35000" dir="5400000" sy="-100000" algn="bl" rotWithShape="0"/>
          </a:effectLst>
        </p:spPr>
      </p:pic>
      <p:sp>
        <p:nvSpPr>
          <p:cNvPr id="12" name="正方形/長方形 14"/>
          <p:cNvSpPr/>
          <p:nvPr userDrawn="1"/>
        </p:nvSpPr>
        <p:spPr>
          <a:xfrm>
            <a:off x="0" y="6811963"/>
            <a:ext cx="9906000" cy="46037"/>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fontAlgn="auto">
              <a:spcBef>
                <a:spcPts val="0"/>
              </a:spcBef>
              <a:spcAft>
                <a:spcPts val="0"/>
              </a:spcAft>
              <a:defRPr/>
            </a:pPr>
            <a:endParaRPr lang="ja-JP" altLang="en-US"/>
          </a:p>
        </p:txBody>
      </p:sp>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13" name="日付プレースホルダ 3"/>
          <p:cNvSpPr>
            <a:spLocks noGrp="1"/>
          </p:cNvSpPr>
          <p:nvPr>
            <p:ph type="dt" sz="half" idx="10"/>
          </p:nvPr>
        </p:nvSpPr>
        <p:spPr/>
        <p:txBody>
          <a:bodyPr/>
          <a:lstStyle>
            <a:lvl1pPr>
              <a:defRPr smtClean="0"/>
            </a:lvl1pPr>
          </a:lstStyle>
          <a:p>
            <a:pPr>
              <a:defRPr/>
            </a:pPr>
            <a:fld id="{98B7CC53-93D9-453D-AE4E-63D0B9E3276D}" type="datetime1">
              <a:rPr lang="ja-JP" altLang="en-US" smtClean="0"/>
              <a:t>2025/8/1</a:t>
            </a:fld>
            <a:endParaRPr lang="ja-JP" altLang="en-US"/>
          </a:p>
        </p:txBody>
      </p:sp>
      <p:sp>
        <p:nvSpPr>
          <p:cNvPr id="1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15" name="スライド番号プレースホルダ 5"/>
          <p:cNvSpPr>
            <a:spLocks noGrp="1"/>
          </p:cNvSpPr>
          <p:nvPr>
            <p:ph type="sldNum" sz="quarter" idx="12"/>
          </p:nvPr>
        </p:nvSpPr>
        <p:spPr/>
        <p:txBody>
          <a:bodyPr/>
          <a:lstStyle>
            <a:lvl1pPr>
              <a:defRPr/>
            </a:lvl1pPr>
          </a:lstStyle>
          <a:p>
            <a:pPr>
              <a:defRPr/>
            </a:pPr>
            <a:fld id="{7407C7B8-38C9-43AA-BCC2-1418CF661F15}" type="slidenum">
              <a:rPr lang="ja-JP" altLang="en-US"/>
              <a:pPr>
                <a:defRPr/>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p:cNvSpPr>
            <a:spLocks noGrp="1"/>
          </p:cNvSpPr>
          <p:nvPr>
            <p:ph type="dt" sz="half" idx="10"/>
          </p:nvPr>
        </p:nvSpPr>
        <p:spPr/>
        <p:txBody>
          <a:bodyPr/>
          <a:lstStyle>
            <a:lvl1pPr>
              <a:defRPr/>
            </a:lvl1pPr>
          </a:lstStyle>
          <a:p>
            <a:pPr>
              <a:defRPr/>
            </a:pPr>
            <a:fld id="{714EDFFD-AFF8-48B9-98C5-8855A1EF68F3}" type="datetime1">
              <a:rPr lang="ja-JP" altLang="en-US" smtClean="0"/>
              <a:t>2025/8/1</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33099D0F-BF15-4A29-9533-E8EC923DDFF2}" type="slidenum">
              <a:rPr lang="ja-JP" altLang="en-US"/>
              <a:pPr>
                <a:defRPr/>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p:cNvSpPr>
            <a:spLocks noGrp="1"/>
          </p:cNvSpPr>
          <p:nvPr>
            <p:ph type="dt" sz="half" idx="10"/>
          </p:nvPr>
        </p:nvSpPr>
        <p:spPr/>
        <p:txBody>
          <a:bodyPr/>
          <a:lstStyle>
            <a:lvl1pPr>
              <a:defRPr/>
            </a:lvl1pPr>
          </a:lstStyle>
          <a:p>
            <a:pPr>
              <a:defRPr/>
            </a:pPr>
            <a:fld id="{BAEBC716-202D-4F17-BE49-021DA9B8CC63}" type="datetime1">
              <a:rPr lang="ja-JP" altLang="en-US" smtClean="0"/>
              <a:t>2025/8/1</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6F6C0D67-7E06-4D20-B1B3-9F0ADE8A6CB3}" type="slidenum">
              <a:rPr lang="ja-JP" altLang="en-US"/>
              <a:pPr>
                <a:defRPr/>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3" name="正方形/長方形 5"/>
          <p:cNvSpPr/>
          <p:nvPr userDrawn="1"/>
        </p:nvSpPr>
        <p:spPr>
          <a:xfrm>
            <a:off x="0" y="0"/>
            <a:ext cx="9906000" cy="1125538"/>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fontAlgn="auto">
              <a:spcBef>
                <a:spcPts val="0"/>
              </a:spcBef>
              <a:spcAft>
                <a:spcPts val="0"/>
              </a:spcAft>
              <a:defRPr/>
            </a:pPr>
            <a:endParaRPr lang="ja-JP" altLang="en-US"/>
          </a:p>
        </p:txBody>
      </p:sp>
      <p:grpSp>
        <p:nvGrpSpPr>
          <p:cNvPr id="4" name="グループ化 6"/>
          <p:cNvGrpSpPr>
            <a:grpSpLocks/>
          </p:cNvGrpSpPr>
          <p:nvPr userDrawn="1"/>
        </p:nvGrpSpPr>
        <p:grpSpPr bwMode="auto">
          <a:xfrm>
            <a:off x="6711950" y="-12700"/>
            <a:ext cx="1658938" cy="1425575"/>
            <a:chOff x="6711447" y="-12368"/>
            <a:chExt cx="1659837" cy="1425144"/>
          </a:xfrm>
        </p:grpSpPr>
        <p:cxnSp>
          <p:nvCxnSpPr>
            <p:cNvPr id="5" name="直線コネクタ 7"/>
            <p:cNvCxnSpPr/>
            <p:nvPr/>
          </p:nvCxnSpPr>
          <p:spPr>
            <a:xfrm flipV="1">
              <a:off x="6711447" y="-12368"/>
              <a:ext cx="1386639" cy="1387056"/>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 name="直線コネクタ 8"/>
            <p:cNvCxnSpPr/>
            <p:nvPr/>
          </p:nvCxnSpPr>
          <p:spPr>
            <a:xfrm flipV="1">
              <a:off x="6741626"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 name="直線コネクタ 9"/>
            <p:cNvCxnSpPr/>
            <p:nvPr/>
          </p:nvCxnSpPr>
          <p:spPr>
            <a:xfrm flipV="1">
              <a:off x="6813102"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 name="直線コネクタ 10"/>
            <p:cNvCxnSpPr/>
            <p:nvPr/>
          </p:nvCxnSpPr>
          <p:spPr>
            <a:xfrm flipV="1">
              <a:off x="6884579"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9" name="直線コネクタ 11"/>
            <p:cNvCxnSpPr/>
            <p:nvPr/>
          </p:nvCxnSpPr>
          <p:spPr>
            <a:xfrm flipV="1">
              <a:off x="6960820"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pic>
        <p:nvPicPr>
          <p:cNvPr id="10" name="Picture 2" descr="C:\Users\y-ito\Documents\テンプレ集\j-union素材\junion株式会社_社名データ＆ロゴ_2009最終\junion_2cm（透過対応）.png"/>
          <p:cNvPicPr>
            <a:picLocks noChangeAspect="1" noChangeArrowheads="1"/>
          </p:cNvPicPr>
          <p:nvPr userDrawn="1"/>
        </p:nvPicPr>
        <p:blipFill>
          <a:blip r:embed="rId2" cstate="print"/>
          <a:srcRect/>
          <a:stretch>
            <a:fillRect/>
          </a:stretch>
        </p:blipFill>
        <p:spPr bwMode="auto">
          <a:xfrm>
            <a:off x="8193360" y="100584"/>
            <a:ext cx="1448222" cy="650472"/>
          </a:xfrm>
          <a:prstGeom prst="rect">
            <a:avLst/>
          </a:prstGeom>
          <a:noFill/>
          <a:effectLst>
            <a:reflection blurRad="6350" stA="52000" endA="300" endPos="35000" dir="5400000" sy="-100000" algn="bl" rotWithShape="0"/>
          </a:effectLst>
        </p:spPr>
      </p:pic>
      <p:sp>
        <p:nvSpPr>
          <p:cNvPr id="11" name="正方形/長方形 13"/>
          <p:cNvSpPr/>
          <p:nvPr userDrawn="1"/>
        </p:nvSpPr>
        <p:spPr>
          <a:xfrm>
            <a:off x="0" y="6811963"/>
            <a:ext cx="9906000" cy="46037"/>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fontAlgn="auto">
              <a:spcBef>
                <a:spcPts val="0"/>
              </a:spcBef>
              <a:spcAft>
                <a:spcPts val="0"/>
              </a:spcAft>
              <a:defRPr/>
            </a:pPr>
            <a:endParaRPr lang="ja-JP" altLang="en-US"/>
          </a:p>
        </p:txBody>
      </p:sp>
      <p:sp>
        <p:nvSpPr>
          <p:cNvPr id="2" name="タイトル 1"/>
          <p:cNvSpPr>
            <a:spLocks noGrp="1"/>
          </p:cNvSpPr>
          <p:nvPr>
            <p:ph type="title"/>
          </p:nvPr>
        </p:nvSpPr>
        <p:spPr>
          <a:xfrm>
            <a:off x="128464" y="274638"/>
            <a:ext cx="8915400" cy="850106"/>
          </a:xfrm>
        </p:spPr>
        <p:txBody>
          <a:bodyPr/>
          <a:lstStyle>
            <a:lvl1pPr algn="l">
              <a:defRPr>
                <a:solidFill>
                  <a:schemeClr val="bg1"/>
                </a:solidFill>
              </a:defRPr>
            </a:lvl1pPr>
          </a:lstStyle>
          <a:p>
            <a:r>
              <a:rPr lang="ja-JP" altLang="en-US"/>
              <a:t>マスタ タイトルの書式設定</a:t>
            </a:r>
          </a:p>
        </p:txBody>
      </p:sp>
      <p:sp>
        <p:nvSpPr>
          <p:cNvPr id="12" name="日付プレースホルダ 2"/>
          <p:cNvSpPr>
            <a:spLocks noGrp="1"/>
          </p:cNvSpPr>
          <p:nvPr>
            <p:ph type="dt" sz="half" idx="10"/>
          </p:nvPr>
        </p:nvSpPr>
        <p:spPr/>
        <p:txBody>
          <a:bodyPr/>
          <a:lstStyle>
            <a:lvl1pPr>
              <a:defRPr smtClean="0"/>
            </a:lvl1pPr>
          </a:lstStyle>
          <a:p>
            <a:pPr>
              <a:defRPr/>
            </a:pPr>
            <a:fld id="{B2E1FB34-725A-40AA-9AF3-D8B1DA8CDF10}" type="datetime1">
              <a:rPr lang="ja-JP" altLang="en-US" smtClean="0"/>
              <a:t>2025/8/1</a:t>
            </a:fld>
            <a:endParaRPr lang="ja-JP" altLang="en-US"/>
          </a:p>
        </p:txBody>
      </p:sp>
      <p:sp>
        <p:nvSpPr>
          <p:cNvPr id="13" name="フッター プレースホルダ 3"/>
          <p:cNvSpPr>
            <a:spLocks noGrp="1"/>
          </p:cNvSpPr>
          <p:nvPr>
            <p:ph type="ftr" sz="quarter" idx="11"/>
          </p:nvPr>
        </p:nvSpPr>
        <p:spPr/>
        <p:txBody>
          <a:bodyPr/>
          <a:lstStyle>
            <a:lvl1pPr>
              <a:defRPr/>
            </a:lvl1pPr>
          </a:lstStyle>
          <a:p>
            <a:pPr>
              <a:defRPr/>
            </a:pPr>
            <a:endParaRPr lang="ja-JP" altLang="en-US"/>
          </a:p>
        </p:txBody>
      </p:sp>
      <p:sp>
        <p:nvSpPr>
          <p:cNvPr id="14" name="スライド番号プレースホルダ 4"/>
          <p:cNvSpPr>
            <a:spLocks noGrp="1"/>
          </p:cNvSpPr>
          <p:nvPr>
            <p:ph type="sldNum" sz="quarter" idx="12"/>
          </p:nvPr>
        </p:nvSpPr>
        <p:spPr/>
        <p:txBody>
          <a:bodyPr/>
          <a:lstStyle>
            <a:lvl1pPr>
              <a:defRPr/>
            </a:lvl1pPr>
          </a:lstStyle>
          <a:p>
            <a:pPr>
              <a:defRPr/>
            </a:pPr>
            <a:fld id="{D02787C0-E593-43A7-BF19-14552DBACA0E}" type="slidenum">
              <a:rPr lang="ja-JP" altLang="en-US"/>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AF7AA8D0-88B3-49A8-A288-4EA8862EDD7D}" type="datetime1">
              <a:rPr lang="ja-JP" altLang="en-US" smtClean="0"/>
              <a:t>2025/8/1</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83868B6B-8CDE-449C-8B3E-C753AC6BBA70}" type="slidenum">
              <a:rPr lang="ja-JP" altLang="en-US"/>
              <a:pPr>
                <a:defRPr/>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0C933EC4-011A-4918-B4AD-C95D122D17C3}" type="datetime1">
              <a:rPr lang="ja-JP" altLang="en-US" smtClean="0"/>
              <a:t>2025/8/1</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842D3483-41F7-414A-B8A1-85DB8458921C}" type="slidenum">
              <a:rPr lang="ja-JP" altLang="en-US"/>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CD223F4D-484B-4467-90A1-D2E6BAB7CD9A}" type="datetime1">
              <a:rPr lang="ja-JP" altLang="en-US" smtClean="0"/>
              <a:t>2025/8/1</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108B34AD-FA0C-468C-8DCC-7CF6F2A5D5EE}" type="slidenum">
              <a:rPr lang="ja-JP" altLang="en-US"/>
              <a:pPr>
                <a:defRPr/>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CA188622-09EE-4F8D-BEA4-B721E6E4811E}" type="datetime1">
              <a:rPr lang="ja-JP" altLang="en-US" smtClean="0"/>
              <a:t>2025/8/1</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8E7E39F4-B99F-4960-B5AF-12EB848BF3CB}" type="slidenum">
              <a:rPr lang="ja-JP" altLang="en-US"/>
              <a:pPr>
                <a:defRPr/>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image" Target="../media/image1.png"/><Relationship Id="rId5" Type="http://schemas.openxmlformats.org/officeDocument/2006/relationships/slideLayout" Target="../slideLayouts/slideLayout15.xml"/><Relationship Id="rId10" Type="http://schemas.openxmlformats.org/officeDocument/2006/relationships/theme" Target="../theme/theme2.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95300" y="274638"/>
            <a:ext cx="8915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テキスト プレースホルダ 2"/>
          <p:cNvSpPr>
            <a:spLocks noGrp="1"/>
          </p:cNvSpPr>
          <p:nvPr>
            <p:ph type="body" idx="1"/>
          </p:nvPr>
        </p:nvSpPr>
        <p:spPr bwMode="auto">
          <a:xfrm>
            <a:off x="495300" y="1600200"/>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495300" y="6356350"/>
            <a:ext cx="23114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ea typeface="+mn-ea"/>
              </a:defRPr>
            </a:lvl1pPr>
          </a:lstStyle>
          <a:p>
            <a:pPr>
              <a:defRPr/>
            </a:pPr>
            <a:fld id="{6CF5C705-A38E-427F-A92D-7A122C759336}" type="datetime1">
              <a:rPr lang="ja-JP" altLang="en-US" smtClean="0"/>
              <a:t>2025/8/1</a:t>
            </a:fld>
            <a:endParaRPr lang="ja-JP" altLang="en-US"/>
          </a:p>
        </p:txBody>
      </p:sp>
      <p:sp>
        <p:nvSpPr>
          <p:cNvPr id="5" name="フッター プレースホルダ 4"/>
          <p:cNvSpPr>
            <a:spLocks noGrp="1"/>
          </p:cNvSpPr>
          <p:nvPr>
            <p:ph type="ftr" sz="quarter" idx="3"/>
          </p:nvPr>
        </p:nvSpPr>
        <p:spPr>
          <a:xfrm>
            <a:off x="3384550" y="6356350"/>
            <a:ext cx="31369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7099300" y="6356350"/>
            <a:ext cx="23114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52B7DE7D-54F8-4BB1-8C4E-46C12DAEC1A3}"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58" r:id="rId1"/>
    <p:sldLayoutId id="2147483659" r:id="rId2"/>
    <p:sldLayoutId id="2147483657" r:id="rId3"/>
    <p:sldLayoutId id="2147483656" r:id="rId4"/>
    <p:sldLayoutId id="2147483660" r:id="rId5"/>
    <p:sldLayoutId id="2147483655" r:id="rId6"/>
    <p:sldLayoutId id="2147483654" r:id="rId7"/>
    <p:sldLayoutId id="2147483653" r:id="rId8"/>
    <p:sldLayoutId id="2147483652" r:id="rId9"/>
    <p:sldLayoutId id="2147483651" r:id="rId10"/>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正方形/長方形 24">
            <a:extLst>
              <a:ext uri="{FF2B5EF4-FFF2-40B4-BE49-F238E27FC236}">
                <a16:creationId xmlns:a16="http://schemas.microsoft.com/office/drawing/2014/main" id="{3EA845E8-2D70-48D2-A4CD-BA8EDF3EE23B}"/>
              </a:ext>
            </a:extLst>
          </p:cNvPr>
          <p:cNvSpPr/>
          <p:nvPr userDrawn="1"/>
        </p:nvSpPr>
        <p:spPr>
          <a:xfrm>
            <a:off x="38454" y="0"/>
            <a:ext cx="9834951" cy="1125538"/>
          </a:xfrm>
          <a:prstGeom prst="rect">
            <a:avLst/>
          </a:prstGeom>
          <a:gradFill rotWithShape="1">
            <a:gsLst>
              <a:gs pos="0">
                <a:srgbClr val="9BBB59">
                  <a:shade val="51000"/>
                  <a:satMod val="130000"/>
                </a:srgbClr>
              </a:gs>
              <a:gs pos="80000">
                <a:srgbClr val="9BBB59">
                  <a:shade val="93000"/>
                  <a:satMod val="130000"/>
                </a:srgbClr>
              </a:gs>
              <a:gs pos="100000">
                <a:srgbClr val="9BBB59">
                  <a:shade val="94000"/>
                  <a:satMod val="135000"/>
                </a:srgbClr>
              </a:gs>
            </a:gsLst>
            <a:lin ang="16200000" scaled="0"/>
          </a:gradFill>
          <a:ln w="9525" cap="flat" cmpd="sng" algn="ctr">
            <a:solidFill>
              <a:srgbClr val="9BBB59">
                <a:shade val="95000"/>
                <a:satMod val="105000"/>
              </a:srgbClr>
            </a:solidFill>
            <a:prstDash val="solid"/>
          </a:ln>
          <a:effectLst>
            <a:outerShdw blurRad="40000" dist="23000" dir="5400000" rotWithShape="0">
              <a:srgbClr val="000000">
                <a:alpha val="35000"/>
              </a:srgbClr>
            </a:outerShdw>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grpSp>
        <p:nvGrpSpPr>
          <p:cNvPr id="15" name="グループ化 14">
            <a:extLst>
              <a:ext uri="{FF2B5EF4-FFF2-40B4-BE49-F238E27FC236}">
                <a16:creationId xmlns:a16="http://schemas.microsoft.com/office/drawing/2014/main" id="{773DDBBE-9645-4B75-82FE-2901D246188E}"/>
              </a:ext>
            </a:extLst>
          </p:cNvPr>
          <p:cNvGrpSpPr>
            <a:grpSpLocks/>
          </p:cNvGrpSpPr>
          <p:nvPr userDrawn="1"/>
        </p:nvGrpSpPr>
        <p:grpSpPr bwMode="auto">
          <a:xfrm>
            <a:off x="6903217" y="-12700"/>
            <a:ext cx="1797183" cy="1425575"/>
            <a:chOff x="6711447" y="-12368"/>
            <a:chExt cx="1659837" cy="1425144"/>
          </a:xfrm>
        </p:grpSpPr>
        <p:cxnSp>
          <p:nvCxnSpPr>
            <p:cNvPr id="16" name="直線コネクタ 15">
              <a:extLst>
                <a:ext uri="{FF2B5EF4-FFF2-40B4-BE49-F238E27FC236}">
                  <a16:creationId xmlns:a16="http://schemas.microsoft.com/office/drawing/2014/main" id="{F9A4A852-DF78-4243-A155-9007C5805531}"/>
                </a:ext>
              </a:extLst>
            </p:cNvPr>
            <p:cNvCxnSpPr/>
            <p:nvPr/>
          </p:nvCxnSpPr>
          <p:spPr>
            <a:xfrm flipV="1">
              <a:off x="6711447" y="-12368"/>
              <a:ext cx="1386639" cy="1387056"/>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7" name="直線コネクタ 16">
              <a:extLst>
                <a:ext uri="{FF2B5EF4-FFF2-40B4-BE49-F238E27FC236}">
                  <a16:creationId xmlns:a16="http://schemas.microsoft.com/office/drawing/2014/main" id="{9D1D3A93-BE8A-48E7-BE51-61810AD18EB7}"/>
                </a:ext>
              </a:extLst>
            </p:cNvPr>
            <p:cNvCxnSpPr/>
            <p:nvPr/>
          </p:nvCxnSpPr>
          <p:spPr>
            <a:xfrm flipV="1">
              <a:off x="6741626"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8" name="直線コネクタ 17">
              <a:extLst>
                <a:ext uri="{FF2B5EF4-FFF2-40B4-BE49-F238E27FC236}">
                  <a16:creationId xmlns:a16="http://schemas.microsoft.com/office/drawing/2014/main" id="{9DD4D6B5-183A-4A95-9A79-117BDC4BC8FA}"/>
                </a:ext>
              </a:extLst>
            </p:cNvPr>
            <p:cNvCxnSpPr/>
            <p:nvPr/>
          </p:nvCxnSpPr>
          <p:spPr>
            <a:xfrm flipV="1">
              <a:off x="6813102"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9" name="直線コネクタ 18">
              <a:extLst>
                <a:ext uri="{FF2B5EF4-FFF2-40B4-BE49-F238E27FC236}">
                  <a16:creationId xmlns:a16="http://schemas.microsoft.com/office/drawing/2014/main" id="{7FEA9A86-22DB-4010-A009-7D528C2506C3}"/>
                </a:ext>
              </a:extLst>
            </p:cNvPr>
            <p:cNvCxnSpPr/>
            <p:nvPr/>
          </p:nvCxnSpPr>
          <p:spPr>
            <a:xfrm flipV="1">
              <a:off x="6884579"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0" name="直線コネクタ 19">
              <a:extLst>
                <a:ext uri="{FF2B5EF4-FFF2-40B4-BE49-F238E27FC236}">
                  <a16:creationId xmlns:a16="http://schemas.microsoft.com/office/drawing/2014/main" id="{9F95B506-6665-49D9-9013-F2713AEF21F3}"/>
                </a:ext>
              </a:extLst>
            </p:cNvPr>
            <p:cNvCxnSpPr/>
            <p:nvPr/>
          </p:nvCxnSpPr>
          <p:spPr>
            <a:xfrm flipV="1">
              <a:off x="6960820" y="1916"/>
              <a:ext cx="1410464" cy="141086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pic>
        <p:nvPicPr>
          <p:cNvPr id="21" name="Picture 2" descr="C:\Users\y-ito\Documents\テンプレ集\j-union素材\junion株式会社_社名データ＆ロゴ_2009最終\junion_2cm（透過対応）.png">
            <a:extLst>
              <a:ext uri="{FF2B5EF4-FFF2-40B4-BE49-F238E27FC236}">
                <a16:creationId xmlns:a16="http://schemas.microsoft.com/office/drawing/2014/main" id="{DF4D5F40-3C5C-4E19-95C7-384535CAF4A5}"/>
              </a:ext>
            </a:extLst>
          </p:cNvPr>
          <p:cNvPicPr>
            <a:picLocks noChangeAspect="1" noChangeArrowheads="1"/>
          </p:cNvPicPr>
          <p:nvPr userDrawn="1"/>
        </p:nvPicPr>
        <p:blipFill>
          <a:blip r:embed="rId11" cstate="print"/>
          <a:srcRect/>
          <a:stretch>
            <a:fillRect/>
          </a:stretch>
        </p:blipFill>
        <p:spPr bwMode="auto">
          <a:xfrm>
            <a:off x="8222325" y="269937"/>
            <a:ext cx="1568907" cy="650472"/>
          </a:xfrm>
          <a:prstGeom prst="rect">
            <a:avLst/>
          </a:prstGeom>
          <a:noFill/>
          <a:effectLst>
            <a:reflection blurRad="6350" stA="52000" endA="300" endPos="35000" dir="5400000" sy="-100000" algn="bl" rotWithShape="0"/>
          </a:effectLst>
        </p:spPr>
      </p:pic>
    </p:spTree>
    <p:extLst>
      <p:ext uri="{BB962C8B-B14F-4D97-AF65-F5344CB8AC3E}">
        <p14:creationId xmlns:p14="http://schemas.microsoft.com/office/powerpoint/2010/main" val="10443928"/>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Lst>
  <p:hf hdr="0" ftr="0" dt="0"/>
  <p:txStyles>
    <p:titleStyle>
      <a:lvl1pPr algn="l" rtl="0" eaLnBrk="0" fontAlgn="base" hangingPunct="0">
        <a:spcBef>
          <a:spcPct val="0"/>
        </a:spcBef>
        <a:spcAft>
          <a:spcPct val="0"/>
        </a:spcAft>
        <a:defRPr kumimoji="1" sz="4400" kern="1200">
          <a:solidFill>
            <a:schemeClr val="tx2"/>
          </a:solidFill>
          <a:latin typeface="+mj-lt"/>
          <a:ea typeface="+mj-ea"/>
          <a:cs typeface="+mj-cs"/>
        </a:defRPr>
      </a:lvl1pPr>
      <a:lvl2pPr algn="l" rtl="0" eaLnBrk="0" fontAlgn="base" hangingPunct="0">
        <a:spcBef>
          <a:spcPct val="0"/>
        </a:spcBef>
        <a:spcAft>
          <a:spcPct val="0"/>
        </a:spcAft>
        <a:defRPr kumimoji="1" sz="4400">
          <a:solidFill>
            <a:schemeClr val="tx2"/>
          </a:solidFill>
          <a:latin typeface="Tahoma" panose="020B0604030504040204" pitchFamily="34" charset="0"/>
          <a:ea typeface="ＭＳ Ｐゴシック" panose="020B0600070205080204" pitchFamily="50" charset="-128"/>
        </a:defRPr>
      </a:lvl2pPr>
      <a:lvl3pPr algn="l" rtl="0" eaLnBrk="0" fontAlgn="base" hangingPunct="0">
        <a:spcBef>
          <a:spcPct val="0"/>
        </a:spcBef>
        <a:spcAft>
          <a:spcPct val="0"/>
        </a:spcAft>
        <a:defRPr kumimoji="1" sz="4400">
          <a:solidFill>
            <a:schemeClr val="tx2"/>
          </a:solidFill>
          <a:latin typeface="Tahoma" panose="020B0604030504040204" pitchFamily="34" charset="0"/>
          <a:ea typeface="ＭＳ Ｐゴシック" panose="020B0600070205080204" pitchFamily="50" charset="-128"/>
        </a:defRPr>
      </a:lvl3pPr>
      <a:lvl4pPr algn="l" rtl="0" eaLnBrk="0" fontAlgn="base" hangingPunct="0">
        <a:spcBef>
          <a:spcPct val="0"/>
        </a:spcBef>
        <a:spcAft>
          <a:spcPct val="0"/>
        </a:spcAft>
        <a:defRPr kumimoji="1" sz="4400">
          <a:solidFill>
            <a:schemeClr val="tx2"/>
          </a:solidFill>
          <a:latin typeface="Tahoma" panose="020B0604030504040204" pitchFamily="34" charset="0"/>
          <a:ea typeface="ＭＳ Ｐゴシック" panose="020B0600070205080204" pitchFamily="50" charset="-128"/>
        </a:defRPr>
      </a:lvl4pPr>
      <a:lvl5pPr algn="l" rtl="0" eaLnBrk="0" fontAlgn="base" hangingPunct="0">
        <a:spcBef>
          <a:spcPct val="0"/>
        </a:spcBef>
        <a:spcAft>
          <a:spcPct val="0"/>
        </a:spcAft>
        <a:defRPr kumimoji="1" sz="4400">
          <a:solidFill>
            <a:schemeClr val="tx2"/>
          </a:solidFill>
          <a:latin typeface="Tahoma" panose="020B0604030504040204" pitchFamily="34" charset="0"/>
          <a:ea typeface="ＭＳ Ｐゴシック" panose="020B0600070205080204" pitchFamily="50" charset="-128"/>
        </a:defRPr>
      </a:lvl5pPr>
      <a:lvl6pPr marL="457200" algn="l" rtl="0" fontAlgn="base">
        <a:spcBef>
          <a:spcPct val="0"/>
        </a:spcBef>
        <a:spcAft>
          <a:spcPct val="0"/>
        </a:spcAft>
        <a:defRPr kumimoji="1" sz="4400">
          <a:solidFill>
            <a:schemeClr val="tx2"/>
          </a:solidFill>
          <a:latin typeface="Tahoma" panose="020B0604030504040204" pitchFamily="34" charset="0"/>
          <a:ea typeface="ＭＳ Ｐゴシック" panose="020B0600070205080204" pitchFamily="50" charset="-128"/>
        </a:defRPr>
      </a:lvl6pPr>
      <a:lvl7pPr marL="914400" algn="l" rtl="0" fontAlgn="base">
        <a:spcBef>
          <a:spcPct val="0"/>
        </a:spcBef>
        <a:spcAft>
          <a:spcPct val="0"/>
        </a:spcAft>
        <a:defRPr kumimoji="1" sz="4400">
          <a:solidFill>
            <a:schemeClr val="tx2"/>
          </a:solidFill>
          <a:latin typeface="Tahoma" panose="020B0604030504040204" pitchFamily="34" charset="0"/>
          <a:ea typeface="ＭＳ Ｐゴシック" panose="020B0600070205080204" pitchFamily="50" charset="-128"/>
        </a:defRPr>
      </a:lvl7pPr>
      <a:lvl8pPr marL="1371600" algn="l" rtl="0" fontAlgn="base">
        <a:spcBef>
          <a:spcPct val="0"/>
        </a:spcBef>
        <a:spcAft>
          <a:spcPct val="0"/>
        </a:spcAft>
        <a:defRPr kumimoji="1" sz="4400">
          <a:solidFill>
            <a:schemeClr val="tx2"/>
          </a:solidFill>
          <a:latin typeface="Tahoma" panose="020B0604030504040204" pitchFamily="34" charset="0"/>
          <a:ea typeface="ＭＳ Ｐゴシック" panose="020B0600070205080204" pitchFamily="50" charset="-128"/>
        </a:defRPr>
      </a:lvl8pPr>
      <a:lvl9pPr marL="1828800" algn="l" rtl="0" fontAlgn="base">
        <a:spcBef>
          <a:spcPct val="0"/>
        </a:spcBef>
        <a:spcAft>
          <a:spcPct val="0"/>
        </a:spcAft>
        <a:defRPr kumimoji="1" sz="4400">
          <a:solidFill>
            <a:schemeClr val="tx2"/>
          </a:solidFill>
          <a:latin typeface="Tahoma" panose="020B0604030504040204" pitchFamily="34" charset="0"/>
          <a:ea typeface="ＭＳ Ｐゴシック" panose="020B0600070205080204" pitchFamily="50" charset="-128"/>
        </a:defRPr>
      </a:lvl9pPr>
    </p:titleStyle>
    <p:bodyStyle>
      <a:lvl1pPr marL="342900" indent="-342900" algn="l" rtl="0" eaLnBrk="0" fontAlgn="base" hangingPunct="0">
        <a:spcBef>
          <a:spcPct val="20000"/>
        </a:spcBef>
        <a:spcAft>
          <a:spcPct val="0"/>
        </a:spcAft>
        <a:buClr>
          <a:schemeClr val="folHlink"/>
        </a:buClr>
        <a:buSzPct val="60000"/>
        <a:buFont typeface="Wingdings" panose="05000000000000000000" pitchFamily="2" charset="2"/>
        <a:buChar char="n"/>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anose="05000000000000000000" pitchFamily="2" charset="2"/>
        <a:buChar char="n"/>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folHlink"/>
        </a:buClr>
        <a:buSzPct val="50000"/>
        <a:buFont typeface="Wingdings" panose="05000000000000000000" pitchFamily="2" charset="2"/>
        <a:buChar char="n"/>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accent2"/>
        </a:buClr>
        <a:buSzPct val="55000"/>
        <a:buFont typeface="Wingdings" panose="05000000000000000000" pitchFamily="2" charset="2"/>
        <a:buChar char="n"/>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accent1"/>
        </a:buClr>
        <a:buSzPct val="50000"/>
        <a:buFont typeface="Wingdings" panose="05000000000000000000" pitchFamily="2" charset="2"/>
        <a:buChar char="n"/>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E32B8479-258E-4912-B8F6-AEF0B2A19ACD}"/>
              </a:ext>
            </a:extLst>
          </p:cNvPr>
          <p:cNvSpPr/>
          <p:nvPr/>
        </p:nvSpPr>
        <p:spPr>
          <a:xfrm>
            <a:off x="955675" y="1782216"/>
            <a:ext cx="5797525" cy="4527104"/>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5" name="AutoShape 12" descr="「無人島」の画像検索結果">
            <a:extLst>
              <a:ext uri="{FF2B5EF4-FFF2-40B4-BE49-F238E27FC236}">
                <a16:creationId xmlns:a16="http://schemas.microsoft.com/office/drawing/2014/main" id="{2FF1CAF5-7EC6-4F42-A27F-968ED6577992}"/>
              </a:ext>
            </a:extLst>
          </p:cNvPr>
          <p:cNvSpPr>
            <a:spLocks noChangeAspect="1" noChangeArrowheads="1"/>
          </p:cNvSpPr>
          <p:nvPr/>
        </p:nvSpPr>
        <p:spPr bwMode="auto">
          <a:xfrm>
            <a:off x="612775" y="8636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6" name="AutoShape 14" descr="「無人島」の画像検索結果">
            <a:extLst>
              <a:ext uri="{FF2B5EF4-FFF2-40B4-BE49-F238E27FC236}">
                <a16:creationId xmlns:a16="http://schemas.microsoft.com/office/drawing/2014/main" id="{82687E35-15F2-4081-8A1D-7940B9B2F7F5}"/>
              </a:ext>
            </a:extLst>
          </p:cNvPr>
          <p:cNvSpPr>
            <a:spLocks noChangeAspect="1" noChangeArrowheads="1"/>
          </p:cNvSpPr>
          <p:nvPr/>
        </p:nvSpPr>
        <p:spPr bwMode="auto">
          <a:xfrm>
            <a:off x="727075" y="9779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7" name="AutoShape 18" descr="「もつ鍋」の画像検索結果">
            <a:extLst>
              <a:ext uri="{FF2B5EF4-FFF2-40B4-BE49-F238E27FC236}">
                <a16:creationId xmlns:a16="http://schemas.microsoft.com/office/drawing/2014/main" id="{D5E7C6D6-81F4-4613-9286-266EBCB69032}"/>
              </a:ext>
            </a:extLst>
          </p:cNvPr>
          <p:cNvSpPr>
            <a:spLocks noChangeAspect="1" noChangeArrowheads="1"/>
          </p:cNvSpPr>
          <p:nvPr/>
        </p:nvSpPr>
        <p:spPr bwMode="auto">
          <a:xfrm>
            <a:off x="841375" y="10922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18" name="AutoShape 2" descr="「サーフィン」の画像検索結果">
            <a:extLst>
              <a:ext uri="{FF2B5EF4-FFF2-40B4-BE49-F238E27FC236}">
                <a16:creationId xmlns:a16="http://schemas.microsoft.com/office/drawing/2014/main" id="{9B3E4B79-8009-4DB4-8C7B-4C03F5AFA71C}"/>
              </a:ext>
            </a:extLst>
          </p:cNvPr>
          <p:cNvSpPr>
            <a:spLocks noChangeAspect="1" noChangeArrowheads="1"/>
          </p:cNvSpPr>
          <p:nvPr/>
        </p:nvSpPr>
        <p:spPr bwMode="auto">
          <a:xfrm>
            <a:off x="955675" y="12065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19" name="AutoShape 4" descr="「サーフィン」の画像検索結果">
            <a:extLst>
              <a:ext uri="{FF2B5EF4-FFF2-40B4-BE49-F238E27FC236}">
                <a16:creationId xmlns:a16="http://schemas.microsoft.com/office/drawing/2014/main" id="{5F03311A-44FF-493A-8F36-8CA5BC6E43C8}"/>
              </a:ext>
            </a:extLst>
          </p:cNvPr>
          <p:cNvSpPr>
            <a:spLocks noChangeAspect="1" noChangeArrowheads="1"/>
          </p:cNvSpPr>
          <p:nvPr/>
        </p:nvSpPr>
        <p:spPr bwMode="auto">
          <a:xfrm>
            <a:off x="1069975" y="13208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0" name="AutoShape 6" descr="「サーフィン」の画像検索結果">
            <a:extLst>
              <a:ext uri="{FF2B5EF4-FFF2-40B4-BE49-F238E27FC236}">
                <a16:creationId xmlns:a16="http://schemas.microsoft.com/office/drawing/2014/main" id="{B49AA4E1-A4CD-4440-8625-A6B52CF95062}"/>
              </a:ext>
            </a:extLst>
          </p:cNvPr>
          <p:cNvSpPr>
            <a:spLocks noChangeAspect="1" noChangeArrowheads="1"/>
          </p:cNvSpPr>
          <p:nvPr/>
        </p:nvSpPr>
        <p:spPr bwMode="auto">
          <a:xfrm>
            <a:off x="1184275" y="14351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1" name="AutoShape 8" descr="「サーフィン」の画像検索結果">
            <a:extLst>
              <a:ext uri="{FF2B5EF4-FFF2-40B4-BE49-F238E27FC236}">
                <a16:creationId xmlns:a16="http://schemas.microsoft.com/office/drawing/2014/main" id="{41F078FF-83DF-481E-A716-87C5B356D649}"/>
              </a:ext>
            </a:extLst>
          </p:cNvPr>
          <p:cNvSpPr>
            <a:spLocks noChangeAspect="1" noChangeArrowheads="1"/>
          </p:cNvSpPr>
          <p:nvPr/>
        </p:nvSpPr>
        <p:spPr bwMode="auto">
          <a:xfrm>
            <a:off x="1298575" y="15494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2" name="AutoShape 10" descr="「サーフィン」の画像検索結果">
            <a:extLst>
              <a:ext uri="{FF2B5EF4-FFF2-40B4-BE49-F238E27FC236}">
                <a16:creationId xmlns:a16="http://schemas.microsoft.com/office/drawing/2014/main" id="{700E3A0A-A811-441C-A3D2-1B5001D534A7}"/>
              </a:ext>
            </a:extLst>
          </p:cNvPr>
          <p:cNvSpPr>
            <a:spLocks noChangeAspect="1" noChangeArrowheads="1"/>
          </p:cNvSpPr>
          <p:nvPr/>
        </p:nvSpPr>
        <p:spPr bwMode="auto">
          <a:xfrm>
            <a:off x="1412875" y="16637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4" name="AutoShape 14" descr="「黒霧島」の画像検索結果">
            <a:extLst>
              <a:ext uri="{FF2B5EF4-FFF2-40B4-BE49-F238E27FC236}">
                <a16:creationId xmlns:a16="http://schemas.microsoft.com/office/drawing/2014/main" id="{BB1C4137-B10B-469A-8EE6-4A0909E076BA}"/>
              </a:ext>
            </a:extLst>
          </p:cNvPr>
          <p:cNvSpPr>
            <a:spLocks noChangeAspect="1" noChangeArrowheads="1"/>
          </p:cNvSpPr>
          <p:nvPr/>
        </p:nvSpPr>
        <p:spPr bwMode="auto">
          <a:xfrm>
            <a:off x="1527175" y="17780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5" name="AutoShape 16" descr="「黒霧島」の画像検索結果">
            <a:extLst>
              <a:ext uri="{FF2B5EF4-FFF2-40B4-BE49-F238E27FC236}">
                <a16:creationId xmlns:a16="http://schemas.microsoft.com/office/drawing/2014/main" id="{B8749E82-0363-4208-BFEC-E374D99CB319}"/>
              </a:ext>
            </a:extLst>
          </p:cNvPr>
          <p:cNvSpPr>
            <a:spLocks noChangeAspect="1" noChangeArrowheads="1"/>
          </p:cNvSpPr>
          <p:nvPr/>
        </p:nvSpPr>
        <p:spPr bwMode="auto">
          <a:xfrm>
            <a:off x="1641475" y="18923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6" name="AutoShape 18" descr="「黒霧島」の画像検索結果">
            <a:extLst>
              <a:ext uri="{FF2B5EF4-FFF2-40B4-BE49-F238E27FC236}">
                <a16:creationId xmlns:a16="http://schemas.microsoft.com/office/drawing/2014/main" id="{A3603B07-6A0F-4A20-BA0C-A8708F1CE892}"/>
              </a:ext>
            </a:extLst>
          </p:cNvPr>
          <p:cNvSpPr>
            <a:spLocks noChangeAspect="1" noChangeArrowheads="1"/>
          </p:cNvSpPr>
          <p:nvPr/>
        </p:nvSpPr>
        <p:spPr bwMode="auto">
          <a:xfrm>
            <a:off x="1755775" y="20066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7" name="AutoShape 20" descr="「黒霧島」の画像検索結果">
            <a:extLst>
              <a:ext uri="{FF2B5EF4-FFF2-40B4-BE49-F238E27FC236}">
                <a16:creationId xmlns:a16="http://schemas.microsoft.com/office/drawing/2014/main" id="{8A8CF640-D36F-4E46-BCE2-6861567BB2B4}"/>
              </a:ext>
            </a:extLst>
          </p:cNvPr>
          <p:cNvSpPr>
            <a:spLocks noChangeAspect="1" noChangeArrowheads="1"/>
          </p:cNvSpPr>
          <p:nvPr/>
        </p:nvSpPr>
        <p:spPr bwMode="auto">
          <a:xfrm>
            <a:off x="1870075" y="21209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0" name="AutoShape 26" descr="「サッカーボール」の画像検索結果">
            <a:extLst>
              <a:ext uri="{FF2B5EF4-FFF2-40B4-BE49-F238E27FC236}">
                <a16:creationId xmlns:a16="http://schemas.microsoft.com/office/drawing/2014/main" id="{68F1FB95-D938-4C34-9C50-C1589FA9262C}"/>
              </a:ext>
            </a:extLst>
          </p:cNvPr>
          <p:cNvSpPr>
            <a:spLocks noChangeAspect="1" noChangeArrowheads="1"/>
          </p:cNvSpPr>
          <p:nvPr/>
        </p:nvSpPr>
        <p:spPr bwMode="auto">
          <a:xfrm>
            <a:off x="1984375" y="22352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1" name="AutoShape 28" descr="「サッカーボール」の画像検索結果">
            <a:extLst>
              <a:ext uri="{FF2B5EF4-FFF2-40B4-BE49-F238E27FC236}">
                <a16:creationId xmlns:a16="http://schemas.microsoft.com/office/drawing/2014/main" id="{D89140AD-0F25-4CBD-ACAA-8F7C956C4B8A}"/>
              </a:ext>
            </a:extLst>
          </p:cNvPr>
          <p:cNvSpPr>
            <a:spLocks noChangeAspect="1" noChangeArrowheads="1"/>
          </p:cNvSpPr>
          <p:nvPr/>
        </p:nvSpPr>
        <p:spPr bwMode="auto">
          <a:xfrm>
            <a:off x="2098675" y="23495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2" name="AutoShape 30" descr="「サッカーボール」の画像検索結果">
            <a:extLst>
              <a:ext uri="{FF2B5EF4-FFF2-40B4-BE49-F238E27FC236}">
                <a16:creationId xmlns:a16="http://schemas.microsoft.com/office/drawing/2014/main" id="{859B4D55-97B4-44A0-BC8B-B0453C302AE7}"/>
              </a:ext>
            </a:extLst>
          </p:cNvPr>
          <p:cNvSpPr>
            <a:spLocks noChangeAspect="1" noChangeArrowheads="1"/>
          </p:cNvSpPr>
          <p:nvPr/>
        </p:nvSpPr>
        <p:spPr bwMode="auto">
          <a:xfrm>
            <a:off x="2212975" y="24638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4" name="AutoShape 34" descr="「どげんかせんといかん」の画像検索結果">
            <a:extLst>
              <a:ext uri="{FF2B5EF4-FFF2-40B4-BE49-F238E27FC236}">
                <a16:creationId xmlns:a16="http://schemas.microsoft.com/office/drawing/2014/main" id="{7AA19D71-D4AD-4212-9840-93F5AF80B935}"/>
              </a:ext>
            </a:extLst>
          </p:cNvPr>
          <p:cNvSpPr>
            <a:spLocks noChangeAspect="1" noChangeArrowheads="1"/>
          </p:cNvSpPr>
          <p:nvPr/>
        </p:nvSpPr>
        <p:spPr bwMode="auto">
          <a:xfrm>
            <a:off x="2327275" y="25781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6" name="AutoShape 38" descr="「トレッキング」の画像検索結果">
            <a:extLst>
              <a:ext uri="{FF2B5EF4-FFF2-40B4-BE49-F238E27FC236}">
                <a16:creationId xmlns:a16="http://schemas.microsoft.com/office/drawing/2014/main" id="{426AED22-3244-411A-95F5-56B25ECFBB9F}"/>
              </a:ext>
            </a:extLst>
          </p:cNvPr>
          <p:cNvSpPr>
            <a:spLocks noChangeAspect="1" noChangeArrowheads="1"/>
          </p:cNvSpPr>
          <p:nvPr/>
        </p:nvSpPr>
        <p:spPr bwMode="auto">
          <a:xfrm>
            <a:off x="2441575" y="26924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7" name="AutoShape 40" descr="「トレッキング」の画像検索結果">
            <a:extLst>
              <a:ext uri="{FF2B5EF4-FFF2-40B4-BE49-F238E27FC236}">
                <a16:creationId xmlns:a16="http://schemas.microsoft.com/office/drawing/2014/main" id="{BA468516-1406-4278-9A56-A9D81D277E64}"/>
              </a:ext>
            </a:extLst>
          </p:cNvPr>
          <p:cNvSpPr>
            <a:spLocks noChangeAspect="1" noChangeArrowheads="1"/>
          </p:cNvSpPr>
          <p:nvPr/>
        </p:nvSpPr>
        <p:spPr bwMode="auto">
          <a:xfrm>
            <a:off x="2555875" y="28067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8" name="AutoShape 42" descr="「トレッキング」の画像検索結果">
            <a:extLst>
              <a:ext uri="{FF2B5EF4-FFF2-40B4-BE49-F238E27FC236}">
                <a16:creationId xmlns:a16="http://schemas.microsoft.com/office/drawing/2014/main" id="{06232EC2-7501-4929-BE6B-64073B97F5F7}"/>
              </a:ext>
            </a:extLst>
          </p:cNvPr>
          <p:cNvSpPr>
            <a:spLocks noChangeAspect="1" noChangeArrowheads="1"/>
          </p:cNvSpPr>
          <p:nvPr/>
        </p:nvSpPr>
        <p:spPr bwMode="auto">
          <a:xfrm>
            <a:off x="3271838" y="29210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40" name="AutoShape 46" descr="「南の島」の画像検索結果">
            <a:extLst>
              <a:ext uri="{FF2B5EF4-FFF2-40B4-BE49-F238E27FC236}">
                <a16:creationId xmlns:a16="http://schemas.microsoft.com/office/drawing/2014/main" id="{8399978A-930A-4A3B-8582-E45A9394AC9B}"/>
              </a:ext>
            </a:extLst>
          </p:cNvPr>
          <p:cNvSpPr>
            <a:spLocks noChangeAspect="1" noChangeArrowheads="1"/>
          </p:cNvSpPr>
          <p:nvPr/>
        </p:nvSpPr>
        <p:spPr bwMode="auto">
          <a:xfrm>
            <a:off x="3386138" y="30353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43" name="正方形/長方形 42">
            <a:extLst>
              <a:ext uri="{FF2B5EF4-FFF2-40B4-BE49-F238E27FC236}">
                <a16:creationId xmlns:a16="http://schemas.microsoft.com/office/drawing/2014/main" id="{B73CB911-338F-452B-B215-FFFBDAC0322E}"/>
              </a:ext>
            </a:extLst>
          </p:cNvPr>
          <p:cNvSpPr/>
          <p:nvPr/>
        </p:nvSpPr>
        <p:spPr>
          <a:xfrm>
            <a:off x="200472" y="1854224"/>
            <a:ext cx="9361040" cy="43830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en-US" altLang="ja-JP" sz="2400" b="0" i="0" u="none" strike="noStrike" kern="1200" cap="none" spc="0" normalizeH="0" baseline="0" noProof="0" dirty="0">
              <a:ln>
                <a:noFill/>
              </a:ln>
              <a:solidFill>
                <a:srgbClr val="F79646">
                  <a:lumMod val="75000"/>
                </a:srgbClr>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2" name="タイトル 1">
            <a:extLst>
              <a:ext uri="{FF2B5EF4-FFF2-40B4-BE49-F238E27FC236}">
                <a16:creationId xmlns:a16="http://schemas.microsoft.com/office/drawing/2014/main" id="{B6054BE2-BEA9-4713-A7CD-3303BB8FD533}"/>
              </a:ext>
            </a:extLst>
          </p:cNvPr>
          <p:cNvSpPr txBox="1">
            <a:spLocks/>
          </p:cNvSpPr>
          <p:nvPr/>
        </p:nvSpPr>
        <p:spPr bwMode="auto">
          <a:xfrm>
            <a:off x="273496" y="332656"/>
            <a:ext cx="6983760" cy="50323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kumimoji="1" sz="4400" kern="1200">
                <a:solidFill>
                  <a:schemeClr val="bg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3400" b="0" i="0" u="none" strike="noStrike" kern="1200" cap="none" spc="0" normalizeH="0" baseline="0" noProof="0" dirty="0">
                <a:ln>
                  <a:noFill/>
                </a:ln>
                <a:solidFill>
                  <a:srgbClr val="FF0000"/>
                </a:solidFill>
                <a:effectLst/>
                <a:uLnTx/>
                <a:uFillTx/>
                <a:latin typeface="HG丸ｺﾞｼｯｸM-PRO" panose="020F0600000000000000" pitchFamily="50" charset="-128"/>
                <a:ea typeface="HG丸ｺﾞｼｯｸM-PRO" panose="020F0600000000000000" pitchFamily="50" charset="-128"/>
                <a:cs typeface="+mj-cs"/>
              </a:rPr>
              <a:t>◆提出資料</a:t>
            </a:r>
            <a:r>
              <a:rPr kumimoji="1" lang="ja-JP" altLang="en-US"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j-cs"/>
              </a:rPr>
              <a:t>（次回発表します）</a:t>
            </a:r>
            <a:endParaRPr kumimoji="1" lang="en-US" altLang="ja-JP"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j-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j-cs"/>
              </a:rPr>
              <a:t>４</a:t>
            </a:r>
            <a:r>
              <a:rPr kumimoji="1" lang="en-US" altLang="ja-JP"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j-cs"/>
              </a:rPr>
              <a:t>MAT</a:t>
            </a:r>
            <a:r>
              <a:rPr kumimoji="1" lang="ja-JP" altLang="en-US"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j-cs"/>
              </a:rPr>
              <a:t>で取り組みをまとめる</a:t>
            </a:r>
          </a:p>
        </p:txBody>
      </p:sp>
      <p:cxnSp>
        <p:nvCxnSpPr>
          <p:cNvPr id="4" name="直線コネクタ 3">
            <a:extLst>
              <a:ext uri="{FF2B5EF4-FFF2-40B4-BE49-F238E27FC236}">
                <a16:creationId xmlns:a16="http://schemas.microsoft.com/office/drawing/2014/main" id="{2CDB74DC-67B4-4D71-94A0-CACE89D4283B}"/>
              </a:ext>
            </a:extLst>
          </p:cNvPr>
          <p:cNvCxnSpPr>
            <a:cxnSpLocks/>
            <a:stCxn id="2" idx="0"/>
            <a:endCxn id="2" idx="2"/>
          </p:cNvCxnSpPr>
          <p:nvPr/>
        </p:nvCxnSpPr>
        <p:spPr>
          <a:xfrm>
            <a:off x="3854438" y="1782216"/>
            <a:ext cx="0" cy="4527104"/>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直線コネクタ 32">
            <a:extLst>
              <a:ext uri="{FF2B5EF4-FFF2-40B4-BE49-F238E27FC236}">
                <a16:creationId xmlns:a16="http://schemas.microsoft.com/office/drawing/2014/main" id="{1E313A49-2A35-4B24-8C8E-6E0D0076B826}"/>
              </a:ext>
            </a:extLst>
          </p:cNvPr>
          <p:cNvCxnSpPr>
            <a:cxnSpLocks/>
            <a:stCxn id="2" idx="1"/>
            <a:endCxn id="2" idx="3"/>
          </p:cNvCxnSpPr>
          <p:nvPr/>
        </p:nvCxnSpPr>
        <p:spPr>
          <a:xfrm>
            <a:off x="955675" y="4045768"/>
            <a:ext cx="5797525" cy="0"/>
          </a:xfrm>
          <a:prstGeom prst="line">
            <a:avLst/>
          </a:prstGeom>
        </p:spPr>
        <p:style>
          <a:lnRef idx="1">
            <a:schemeClr val="accent1"/>
          </a:lnRef>
          <a:fillRef idx="0">
            <a:schemeClr val="accent1"/>
          </a:fillRef>
          <a:effectRef idx="0">
            <a:schemeClr val="accent1"/>
          </a:effectRef>
          <a:fontRef idx="minor">
            <a:schemeClr val="tx1"/>
          </a:fontRef>
        </p:style>
      </p:cxnSp>
      <p:sp>
        <p:nvSpPr>
          <p:cNvPr id="14" name="テキスト ボックス 13">
            <a:extLst>
              <a:ext uri="{FF2B5EF4-FFF2-40B4-BE49-F238E27FC236}">
                <a16:creationId xmlns:a16="http://schemas.microsoft.com/office/drawing/2014/main" id="{1ED5E46D-BF06-4F67-BA70-F3EDD384279D}"/>
              </a:ext>
            </a:extLst>
          </p:cNvPr>
          <p:cNvSpPr txBox="1"/>
          <p:nvPr/>
        </p:nvSpPr>
        <p:spPr>
          <a:xfrm>
            <a:off x="4141339" y="1988840"/>
            <a:ext cx="2372158" cy="738664"/>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なぜ（</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Why</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en-US" altLang="ja-JP" sz="1400" b="0" i="0" u="none" strike="noStrike" kern="1200" cap="none" spc="0" normalizeH="0" baseline="0" noProof="0" dirty="0" err="1">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WhyNot</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理由と関連性が知りたい</a:t>
            </a:r>
          </a:p>
        </p:txBody>
      </p:sp>
      <p:sp>
        <p:nvSpPr>
          <p:cNvPr id="39" name="テキスト ボックス 38">
            <a:extLst>
              <a:ext uri="{FF2B5EF4-FFF2-40B4-BE49-F238E27FC236}">
                <a16:creationId xmlns:a16="http://schemas.microsoft.com/office/drawing/2014/main" id="{5BA759DB-3FC0-4778-B42B-0D6F8614A0A8}"/>
              </a:ext>
            </a:extLst>
          </p:cNvPr>
          <p:cNvSpPr txBox="1"/>
          <p:nvPr/>
        </p:nvSpPr>
        <p:spPr>
          <a:xfrm>
            <a:off x="4208439" y="4581128"/>
            <a:ext cx="2305057" cy="1169551"/>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何を行</a:t>
            </a:r>
            <a:r>
              <a:rPr lang="ja-JP" altLang="en-US" sz="1400" dirty="0">
                <a:solidFill>
                  <a:prstClr val="black"/>
                </a:solidFill>
                <a:latin typeface="HG丸ｺﾞｼｯｸM-PRO" panose="020F0600000000000000" pitchFamily="50" charset="-128"/>
                <a:ea typeface="HG丸ｺﾞｼｯｸM-PRO" panose="020F0600000000000000" pitchFamily="50" charset="-128"/>
              </a:rPr>
              <a:t>う</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か？（</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What about it?</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さらに多くの情報を提供！</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1" name="テキスト ボックス 40">
            <a:extLst>
              <a:ext uri="{FF2B5EF4-FFF2-40B4-BE49-F238E27FC236}">
                <a16:creationId xmlns:a16="http://schemas.microsoft.com/office/drawing/2014/main" id="{DA839FFD-A414-43DD-9C8A-AFBC718DC030}"/>
              </a:ext>
            </a:extLst>
          </p:cNvPr>
          <p:cNvSpPr txBox="1"/>
          <p:nvPr/>
        </p:nvSpPr>
        <p:spPr>
          <a:xfrm>
            <a:off x="1280592" y="4581128"/>
            <a:ext cx="2081757" cy="1384995"/>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どのように進めるか？</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How does it work?</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・まずは、次に、そして</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・時系列で</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4" name="テキスト ボックス 43">
            <a:extLst>
              <a:ext uri="{FF2B5EF4-FFF2-40B4-BE49-F238E27FC236}">
                <a16:creationId xmlns:a16="http://schemas.microsoft.com/office/drawing/2014/main" id="{34C7ED38-B5B7-437E-9964-C9103D8A8EE0}"/>
              </a:ext>
            </a:extLst>
          </p:cNvPr>
          <p:cNvSpPr txBox="1"/>
          <p:nvPr/>
        </p:nvSpPr>
        <p:spPr>
          <a:xfrm>
            <a:off x="1304378" y="1988840"/>
            <a:ext cx="2081757" cy="1169551"/>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What if…?</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・取り組みを実現したその先には</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・この取り組みを止めたら･･･</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7" name="テキスト ボックス 16">
            <a:extLst>
              <a:ext uri="{FF2B5EF4-FFF2-40B4-BE49-F238E27FC236}">
                <a16:creationId xmlns:a16="http://schemas.microsoft.com/office/drawing/2014/main" id="{FF56B04E-C609-4EC3-9F5E-B5D83DF2EF32}"/>
              </a:ext>
            </a:extLst>
          </p:cNvPr>
          <p:cNvSpPr txBox="1"/>
          <p:nvPr/>
        </p:nvSpPr>
        <p:spPr>
          <a:xfrm>
            <a:off x="612775" y="1403484"/>
            <a:ext cx="6788497" cy="369332"/>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2035</a:t>
            </a:r>
            <a:r>
              <a:rPr kumimoji="1" lang="ja-JP" altLang="en-US" sz="18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年ありたい組合を実現するための</a:t>
            </a:r>
            <a:r>
              <a:rPr lang="ja-JP" altLang="en-US" dirty="0">
                <a:solidFill>
                  <a:prstClr val="black"/>
                </a:solidFill>
                <a:latin typeface="HG丸ｺﾞｼｯｸM-PRO" panose="020F0600000000000000" pitchFamily="50" charset="-128"/>
                <a:ea typeface="HG丸ｺﾞｼｯｸM-PRO" panose="020F0600000000000000" pitchFamily="50" charset="-128"/>
              </a:rPr>
              <a:t>取り組み案とは･･･</a:t>
            </a:r>
            <a:endParaRPr kumimoji="1" lang="ja-JP" altLang="en-US" sz="18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6" name="テキスト ボックス 45">
            <a:extLst>
              <a:ext uri="{FF2B5EF4-FFF2-40B4-BE49-F238E27FC236}">
                <a16:creationId xmlns:a16="http://schemas.microsoft.com/office/drawing/2014/main" id="{6296AE1A-2664-4BAF-B289-D85378CEAB80}"/>
              </a:ext>
            </a:extLst>
          </p:cNvPr>
          <p:cNvSpPr txBox="1"/>
          <p:nvPr/>
        </p:nvSpPr>
        <p:spPr>
          <a:xfrm>
            <a:off x="6825208" y="1988840"/>
            <a:ext cx="2880320" cy="3416320"/>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～参考～</a:t>
            </a:r>
            <a:endPar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・クリープランド大学の研究者デビィッド・コルブの研究に基づくもの</a:t>
            </a:r>
            <a:endPar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・上記を含め、様々な研究者による学習スタイルの研修結果を一つにまとまった学習モデルに統合したのがバーニス・マッカシー</a:t>
            </a:r>
            <a:endPar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・結果として誕生したのが、世界中で最も広く使われている学習と教授のシステム４－</a:t>
            </a:r>
            <a:r>
              <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Mat</a:t>
            </a: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（フォーマット）システムが生まれた</a:t>
            </a:r>
            <a:endPar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・私たちが、４－</a:t>
            </a:r>
            <a:r>
              <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Mat</a:t>
            </a: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システムを使うのは、プレゼンテーションを作り上げていく上で、最も実際的で分かりやすいスタイルの為</a:t>
            </a:r>
          </a:p>
        </p:txBody>
      </p:sp>
      <p:sp>
        <p:nvSpPr>
          <p:cNvPr id="47" name="テキスト ボックス 46">
            <a:extLst>
              <a:ext uri="{FF2B5EF4-FFF2-40B4-BE49-F238E27FC236}">
                <a16:creationId xmlns:a16="http://schemas.microsoft.com/office/drawing/2014/main" id="{A1A5D902-A086-43D7-A71A-5880BBFF76C2}"/>
              </a:ext>
            </a:extLst>
          </p:cNvPr>
          <p:cNvSpPr txBox="1"/>
          <p:nvPr/>
        </p:nvSpPr>
        <p:spPr>
          <a:xfrm>
            <a:off x="3728864" y="3717032"/>
            <a:ext cx="576064" cy="400110"/>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①</a:t>
            </a:r>
          </a:p>
        </p:txBody>
      </p:sp>
      <p:sp>
        <p:nvSpPr>
          <p:cNvPr id="48" name="テキスト ボックス 47">
            <a:extLst>
              <a:ext uri="{FF2B5EF4-FFF2-40B4-BE49-F238E27FC236}">
                <a16:creationId xmlns:a16="http://schemas.microsoft.com/office/drawing/2014/main" id="{FB1DECD5-FD16-4AFE-8819-F0A19231FE13}"/>
              </a:ext>
            </a:extLst>
          </p:cNvPr>
          <p:cNvSpPr txBox="1"/>
          <p:nvPr/>
        </p:nvSpPr>
        <p:spPr>
          <a:xfrm>
            <a:off x="3728864" y="4005064"/>
            <a:ext cx="576064" cy="400110"/>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ja-JP" altLang="en-US" sz="2000" dirty="0">
                <a:solidFill>
                  <a:prstClr val="black"/>
                </a:solidFill>
                <a:latin typeface="HG丸ｺﾞｼｯｸM-PRO" panose="020F0600000000000000" pitchFamily="50" charset="-128"/>
                <a:ea typeface="HG丸ｺﾞｼｯｸM-PRO" panose="020F0600000000000000" pitchFamily="50" charset="-128"/>
              </a:rPr>
              <a:t>②</a:t>
            </a:r>
            <a:endParaRPr kumimoji="1"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9" name="テキスト ボックス 48">
            <a:extLst>
              <a:ext uri="{FF2B5EF4-FFF2-40B4-BE49-F238E27FC236}">
                <a16:creationId xmlns:a16="http://schemas.microsoft.com/office/drawing/2014/main" id="{EA77C839-2E97-4620-A45A-90D12720DF95}"/>
              </a:ext>
            </a:extLst>
          </p:cNvPr>
          <p:cNvSpPr txBox="1"/>
          <p:nvPr/>
        </p:nvSpPr>
        <p:spPr>
          <a:xfrm>
            <a:off x="3362349" y="4005064"/>
            <a:ext cx="576064" cy="400110"/>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③</a:t>
            </a:r>
          </a:p>
        </p:txBody>
      </p:sp>
      <p:sp>
        <p:nvSpPr>
          <p:cNvPr id="50" name="テキスト ボックス 49">
            <a:extLst>
              <a:ext uri="{FF2B5EF4-FFF2-40B4-BE49-F238E27FC236}">
                <a16:creationId xmlns:a16="http://schemas.microsoft.com/office/drawing/2014/main" id="{C0771175-D122-464D-809F-1FAF10F93823}"/>
              </a:ext>
            </a:extLst>
          </p:cNvPr>
          <p:cNvSpPr txBox="1"/>
          <p:nvPr/>
        </p:nvSpPr>
        <p:spPr>
          <a:xfrm>
            <a:off x="3362349" y="3726541"/>
            <a:ext cx="576064" cy="400110"/>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④</a:t>
            </a:r>
          </a:p>
        </p:txBody>
      </p:sp>
      <p:sp>
        <p:nvSpPr>
          <p:cNvPr id="3" name="スライド番号プレースホルダー 2">
            <a:extLst>
              <a:ext uri="{FF2B5EF4-FFF2-40B4-BE49-F238E27FC236}">
                <a16:creationId xmlns:a16="http://schemas.microsoft.com/office/drawing/2014/main" id="{383BC2CA-BA19-44DC-F8BC-482B20BCBABE}"/>
              </a:ext>
            </a:extLst>
          </p:cNvPr>
          <p:cNvSpPr>
            <a:spLocks noGrp="1"/>
          </p:cNvSpPr>
          <p:nvPr>
            <p:ph type="sldNum" sz="quarter" idx="12"/>
          </p:nvPr>
        </p:nvSpPr>
        <p:spPr/>
        <p:txBody>
          <a:bodyPr/>
          <a:lstStyle/>
          <a:p>
            <a:pPr>
              <a:defRPr/>
            </a:pPr>
            <a:fld id="{D02787C0-E593-43A7-BF19-14552DBACA0E}" type="slidenum">
              <a:rPr lang="ja-JP" altLang="en-US" smtClean="0"/>
              <a:pPr>
                <a:defRPr/>
              </a:pPr>
              <a:t>1</a:t>
            </a:fld>
            <a:endParaRPr lang="ja-JP" altLang="en-US"/>
          </a:p>
        </p:txBody>
      </p:sp>
    </p:spTree>
    <p:extLst>
      <p:ext uri="{BB962C8B-B14F-4D97-AF65-F5344CB8AC3E}">
        <p14:creationId xmlns:p14="http://schemas.microsoft.com/office/powerpoint/2010/main" val="34514004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31A4B9-BEF6-DD8F-49DB-D87D975C4F6D}"/>
            </a:ext>
          </a:extLst>
        </p:cNvPr>
        <p:cNvGrpSpPr/>
        <p:nvPr/>
      </p:nvGrpSpPr>
      <p:grpSpPr>
        <a:xfrm>
          <a:off x="0" y="0"/>
          <a:ext cx="0" cy="0"/>
          <a:chOff x="0" y="0"/>
          <a:chExt cx="0" cy="0"/>
        </a:xfrm>
      </p:grpSpPr>
      <p:sp>
        <p:nvSpPr>
          <p:cNvPr id="2" name="正方形/長方形 1">
            <a:extLst>
              <a:ext uri="{FF2B5EF4-FFF2-40B4-BE49-F238E27FC236}">
                <a16:creationId xmlns:a16="http://schemas.microsoft.com/office/drawing/2014/main" id="{E3A4CEC4-ACB7-C181-47B3-F408FADAA96A}"/>
              </a:ext>
            </a:extLst>
          </p:cNvPr>
          <p:cNvSpPr/>
          <p:nvPr/>
        </p:nvSpPr>
        <p:spPr>
          <a:xfrm>
            <a:off x="955675" y="1782216"/>
            <a:ext cx="5797525" cy="4527104"/>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5" name="AutoShape 12" descr="「無人島」の画像検索結果">
            <a:extLst>
              <a:ext uri="{FF2B5EF4-FFF2-40B4-BE49-F238E27FC236}">
                <a16:creationId xmlns:a16="http://schemas.microsoft.com/office/drawing/2014/main" id="{FA07D416-8DC7-17DF-0A87-95E2FA6BAC2E}"/>
              </a:ext>
            </a:extLst>
          </p:cNvPr>
          <p:cNvSpPr>
            <a:spLocks noChangeAspect="1" noChangeArrowheads="1"/>
          </p:cNvSpPr>
          <p:nvPr/>
        </p:nvSpPr>
        <p:spPr bwMode="auto">
          <a:xfrm>
            <a:off x="612775" y="8636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6" name="AutoShape 14" descr="「無人島」の画像検索結果">
            <a:extLst>
              <a:ext uri="{FF2B5EF4-FFF2-40B4-BE49-F238E27FC236}">
                <a16:creationId xmlns:a16="http://schemas.microsoft.com/office/drawing/2014/main" id="{201FA699-E4F7-F921-CBAE-9A9C44FF46DF}"/>
              </a:ext>
            </a:extLst>
          </p:cNvPr>
          <p:cNvSpPr>
            <a:spLocks noChangeAspect="1" noChangeArrowheads="1"/>
          </p:cNvSpPr>
          <p:nvPr/>
        </p:nvSpPr>
        <p:spPr bwMode="auto">
          <a:xfrm>
            <a:off x="727075" y="9779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7" name="AutoShape 18" descr="「もつ鍋」の画像検索結果">
            <a:extLst>
              <a:ext uri="{FF2B5EF4-FFF2-40B4-BE49-F238E27FC236}">
                <a16:creationId xmlns:a16="http://schemas.microsoft.com/office/drawing/2014/main" id="{05CFFC1D-6070-CC6E-5323-2762B0A15B34}"/>
              </a:ext>
            </a:extLst>
          </p:cNvPr>
          <p:cNvSpPr>
            <a:spLocks noChangeAspect="1" noChangeArrowheads="1"/>
          </p:cNvSpPr>
          <p:nvPr/>
        </p:nvSpPr>
        <p:spPr bwMode="auto">
          <a:xfrm>
            <a:off x="841375" y="10922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18" name="AutoShape 2" descr="「サーフィン」の画像検索結果">
            <a:extLst>
              <a:ext uri="{FF2B5EF4-FFF2-40B4-BE49-F238E27FC236}">
                <a16:creationId xmlns:a16="http://schemas.microsoft.com/office/drawing/2014/main" id="{A06EA847-49A2-8956-5BC5-A48B92A9DBC8}"/>
              </a:ext>
            </a:extLst>
          </p:cNvPr>
          <p:cNvSpPr>
            <a:spLocks noChangeAspect="1" noChangeArrowheads="1"/>
          </p:cNvSpPr>
          <p:nvPr/>
        </p:nvSpPr>
        <p:spPr bwMode="auto">
          <a:xfrm>
            <a:off x="955675" y="12065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19" name="AutoShape 4" descr="「サーフィン」の画像検索結果">
            <a:extLst>
              <a:ext uri="{FF2B5EF4-FFF2-40B4-BE49-F238E27FC236}">
                <a16:creationId xmlns:a16="http://schemas.microsoft.com/office/drawing/2014/main" id="{BF9ED3DA-715D-C307-9EA7-0E65943B0572}"/>
              </a:ext>
            </a:extLst>
          </p:cNvPr>
          <p:cNvSpPr>
            <a:spLocks noChangeAspect="1" noChangeArrowheads="1"/>
          </p:cNvSpPr>
          <p:nvPr/>
        </p:nvSpPr>
        <p:spPr bwMode="auto">
          <a:xfrm>
            <a:off x="1069975" y="13208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0" name="AutoShape 6" descr="「サーフィン」の画像検索結果">
            <a:extLst>
              <a:ext uri="{FF2B5EF4-FFF2-40B4-BE49-F238E27FC236}">
                <a16:creationId xmlns:a16="http://schemas.microsoft.com/office/drawing/2014/main" id="{D2636D70-2BEF-85EB-B2B5-78B917752B91}"/>
              </a:ext>
            </a:extLst>
          </p:cNvPr>
          <p:cNvSpPr>
            <a:spLocks noChangeAspect="1" noChangeArrowheads="1"/>
          </p:cNvSpPr>
          <p:nvPr/>
        </p:nvSpPr>
        <p:spPr bwMode="auto">
          <a:xfrm>
            <a:off x="1184275" y="14351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1" name="AutoShape 8" descr="「サーフィン」の画像検索結果">
            <a:extLst>
              <a:ext uri="{FF2B5EF4-FFF2-40B4-BE49-F238E27FC236}">
                <a16:creationId xmlns:a16="http://schemas.microsoft.com/office/drawing/2014/main" id="{341018E3-8525-67BA-79DA-3B1B33D6BF7B}"/>
              </a:ext>
            </a:extLst>
          </p:cNvPr>
          <p:cNvSpPr>
            <a:spLocks noChangeAspect="1" noChangeArrowheads="1"/>
          </p:cNvSpPr>
          <p:nvPr/>
        </p:nvSpPr>
        <p:spPr bwMode="auto">
          <a:xfrm>
            <a:off x="1298575" y="15494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2" name="AutoShape 10" descr="「サーフィン」の画像検索結果">
            <a:extLst>
              <a:ext uri="{FF2B5EF4-FFF2-40B4-BE49-F238E27FC236}">
                <a16:creationId xmlns:a16="http://schemas.microsoft.com/office/drawing/2014/main" id="{AAA66048-1A27-1501-C1DD-EEB38B7B5EA6}"/>
              </a:ext>
            </a:extLst>
          </p:cNvPr>
          <p:cNvSpPr>
            <a:spLocks noChangeAspect="1" noChangeArrowheads="1"/>
          </p:cNvSpPr>
          <p:nvPr/>
        </p:nvSpPr>
        <p:spPr bwMode="auto">
          <a:xfrm>
            <a:off x="1412875" y="16637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4" name="AutoShape 14" descr="「黒霧島」の画像検索結果">
            <a:extLst>
              <a:ext uri="{FF2B5EF4-FFF2-40B4-BE49-F238E27FC236}">
                <a16:creationId xmlns:a16="http://schemas.microsoft.com/office/drawing/2014/main" id="{E7CE15AC-7371-94B8-7E63-D5013D69A3EA}"/>
              </a:ext>
            </a:extLst>
          </p:cNvPr>
          <p:cNvSpPr>
            <a:spLocks noChangeAspect="1" noChangeArrowheads="1"/>
          </p:cNvSpPr>
          <p:nvPr/>
        </p:nvSpPr>
        <p:spPr bwMode="auto">
          <a:xfrm>
            <a:off x="1527175" y="17780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5" name="AutoShape 16" descr="「黒霧島」の画像検索結果">
            <a:extLst>
              <a:ext uri="{FF2B5EF4-FFF2-40B4-BE49-F238E27FC236}">
                <a16:creationId xmlns:a16="http://schemas.microsoft.com/office/drawing/2014/main" id="{B0CC937B-B053-9249-ABC7-C3BBCAF2DE77}"/>
              </a:ext>
            </a:extLst>
          </p:cNvPr>
          <p:cNvSpPr>
            <a:spLocks noChangeAspect="1" noChangeArrowheads="1"/>
          </p:cNvSpPr>
          <p:nvPr/>
        </p:nvSpPr>
        <p:spPr bwMode="auto">
          <a:xfrm>
            <a:off x="1641475" y="18923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6" name="AutoShape 18" descr="「黒霧島」の画像検索結果">
            <a:extLst>
              <a:ext uri="{FF2B5EF4-FFF2-40B4-BE49-F238E27FC236}">
                <a16:creationId xmlns:a16="http://schemas.microsoft.com/office/drawing/2014/main" id="{C4E8FCC2-72DC-27C1-BCB5-856C9305350C}"/>
              </a:ext>
            </a:extLst>
          </p:cNvPr>
          <p:cNvSpPr>
            <a:spLocks noChangeAspect="1" noChangeArrowheads="1"/>
          </p:cNvSpPr>
          <p:nvPr/>
        </p:nvSpPr>
        <p:spPr bwMode="auto">
          <a:xfrm>
            <a:off x="1755775" y="20066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27" name="AutoShape 20" descr="「黒霧島」の画像検索結果">
            <a:extLst>
              <a:ext uri="{FF2B5EF4-FFF2-40B4-BE49-F238E27FC236}">
                <a16:creationId xmlns:a16="http://schemas.microsoft.com/office/drawing/2014/main" id="{13B06891-46F1-8B04-AF44-3673EB5E27C7}"/>
              </a:ext>
            </a:extLst>
          </p:cNvPr>
          <p:cNvSpPr>
            <a:spLocks noChangeAspect="1" noChangeArrowheads="1"/>
          </p:cNvSpPr>
          <p:nvPr/>
        </p:nvSpPr>
        <p:spPr bwMode="auto">
          <a:xfrm>
            <a:off x="1870075" y="21209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0" name="AutoShape 26" descr="「サッカーボール」の画像検索結果">
            <a:extLst>
              <a:ext uri="{FF2B5EF4-FFF2-40B4-BE49-F238E27FC236}">
                <a16:creationId xmlns:a16="http://schemas.microsoft.com/office/drawing/2014/main" id="{948A1EEF-ADC5-EF56-B30B-CFF023080669}"/>
              </a:ext>
            </a:extLst>
          </p:cNvPr>
          <p:cNvSpPr>
            <a:spLocks noChangeAspect="1" noChangeArrowheads="1"/>
          </p:cNvSpPr>
          <p:nvPr/>
        </p:nvSpPr>
        <p:spPr bwMode="auto">
          <a:xfrm>
            <a:off x="1984375" y="22352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1" name="AutoShape 28" descr="「サッカーボール」の画像検索結果">
            <a:extLst>
              <a:ext uri="{FF2B5EF4-FFF2-40B4-BE49-F238E27FC236}">
                <a16:creationId xmlns:a16="http://schemas.microsoft.com/office/drawing/2014/main" id="{CF71786F-3393-EFA1-FAFC-32A625B3A79D}"/>
              </a:ext>
            </a:extLst>
          </p:cNvPr>
          <p:cNvSpPr>
            <a:spLocks noChangeAspect="1" noChangeArrowheads="1"/>
          </p:cNvSpPr>
          <p:nvPr/>
        </p:nvSpPr>
        <p:spPr bwMode="auto">
          <a:xfrm>
            <a:off x="2098675" y="23495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2" name="AutoShape 30" descr="「サッカーボール」の画像検索結果">
            <a:extLst>
              <a:ext uri="{FF2B5EF4-FFF2-40B4-BE49-F238E27FC236}">
                <a16:creationId xmlns:a16="http://schemas.microsoft.com/office/drawing/2014/main" id="{334CFCF5-32C3-5B94-DAFD-48CC842F9FE0}"/>
              </a:ext>
            </a:extLst>
          </p:cNvPr>
          <p:cNvSpPr>
            <a:spLocks noChangeAspect="1" noChangeArrowheads="1"/>
          </p:cNvSpPr>
          <p:nvPr/>
        </p:nvSpPr>
        <p:spPr bwMode="auto">
          <a:xfrm>
            <a:off x="2212975" y="24638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4" name="AutoShape 34" descr="「どげんかせんといかん」の画像検索結果">
            <a:extLst>
              <a:ext uri="{FF2B5EF4-FFF2-40B4-BE49-F238E27FC236}">
                <a16:creationId xmlns:a16="http://schemas.microsoft.com/office/drawing/2014/main" id="{E8ABDAB5-D4CC-3FF0-4266-FEC3535BDFB1}"/>
              </a:ext>
            </a:extLst>
          </p:cNvPr>
          <p:cNvSpPr>
            <a:spLocks noChangeAspect="1" noChangeArrowheads="1"/>
          </p:cNvSpPr>
          <p:nvPr/>
        </p:nvSpPr>
        <p:spPr bwMode="auto">
          <a:xfrm>
            <a:off x="2327275" y="25781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6" name="AutoShape 38" descr="「トレッキング」の画像検索結果">
            <a:extLst>
              <a:ext uri="{FF2B5EF4-FFF2-40B4-BE49-F238E27FC236}">
                <a16:creationId xmlns:a16="http://schemas.microsoft.com/office/drawing/2014/main" id="{9F059A14-E5D8-0B72-2774-05554D0B06CF}"/>
              </a:ext>
            </a:extLst>
          </p:cNvPr>
          <p:cNvSpPr>
            <a:spLocks noChangeAspect="1" noChangeArrowheads="1"/>
          </p:cNvSpPr>
          <p:nvPr/>
        </p:nvSpPr>
        <p:spPr bwMode="auto">
          <a:xfrm>
            <a:off x="2441575" y="26924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7" name="AutoShape 40" descr="「トレッキング」の画像検索結果">
            <a:extLst>
              <a:ext uri="{FF2B5EF4-FFF2-40B4-BE49-F238E27FC236}">
                <a16:creationId xmlns:a16="http://schemas.microsoft.com/office/drawing/2014/main" id="{0C93F0CC-3CCB-FC72-9D41-7C0AF43D1B99}"/>
              </a:ext>
            </a:extLst>
          </p:cNvPr>
          <p:cNvSpPr>
            <a:spLocks noChangeAspect="1" noChangeArrowheads="1"/>
          </p:cNvSpPr>
          <p:nvPr/>
        </p:nvSpPr>
        <p:spPr bwMode="auto">
          <a:xfrm>
            <a:off x="2555875" y="28067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38" name="AutoShape 42" descr="「トレッキング」の画像検索結果">
            <a:extLst>
              <a:ext uri="{FF2B5EF4-FFF2-40B4-BE49-F238E27FC236}">
                <a16:creationId xmlns:a16="http://schemas.microsoft.com/office/drawing/2014/main" id="{FD615303-78DA-CDF1-2ABD-256A784A359D}"/>
              </a:ext>
            </a:extLst>
          </p:cNvPr>
          <p:cNvSpPr>
            <a:spLocks noChangeAspect="1" noChangeArrowheads="1"/>
          </p:cNvSpPr>
          <p:nvPr/>
        </p:nvSpPr>
        <p:spPr bwMode="auto">
          <a:xfrm>
            <a:off x="3271838" y="29210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40" name="AutoShape 46" descr="「南の島」の画像検索結果">
            <a:extLst>
              <a:ext uri="{FF2B5EF4-FFF2-40B4-BE49-F238E27FC236}">
                <a16:creationId xmlns:a16="http://schemas.microsoft.com/office/drawing/2014/main" id="{4D526649-B59E-76BA-5192-8A5D154EB573}"/>
              </a:ext>
            </a:extLst>
          </p:cNvPr>
          <p:cNvSpPr>
            <a:spLocks noChangeAspect="1" noChangeArrowheads="1"/>
          </p:cNvSpPr>
          <p:nvPr/>
        </p:nvSpPr>
        <p:spPr bwMode="auto">
          <a:xfrm>
            <a:off x="3386138" y="30353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43" name="正方形/長方形 42">
            <a:extLst>
              <a:ext uri="{FF2B5EF4-FFF2-40B4-BE49-F238E27FC236}">
                <a16:creationId xmlns:a16="http://schemas.microsoft.com/office/drawing/2014/main" id="{79D1BA5D-41C5-8538-E9EE-8DC63D780152}"/>
              </a:ext>
            </a:extLst>
          </p:cNvPr>
          <p:cNvSpPr/>
          <p:nvPr/>
        </p:nvSpPr>
        <p:spPr>
          <a:xfrm>
            <a:off x="200472" y="1854224"/>
            <a:ext cx="9361040" cy="43830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en-US" altLang="ja-JP" sz="2400" b="0" i="0" u="none" strike="noStrike" kern="1200" cap="none" spc="0" normalizeH="0" baseline="0" noProof="0" dirty="0">
              <a:ln>
                <a:noFill/>
              </a:ln>
              <a:solidFill>
                <a:srgbClr val="F79646">
                  <a:lumMod val="75000"/>
                </a:srgbClr>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2" name="タイトル 1">
            <a:extLst>
              <a:ext uri="{FF2B5EF4-FFF2-40B4-BE49-F238E27FC236}">
                <a16:creationId xmlns:a16="http://schemas.microsoft.com/office/drawing/2014/main" id="{B770D209-276F-7D1E-D43E-F2F5C1F29F57}"/>
              </a:ext>
            </a:extLst>
          </p:cNvPr>
          <p:cNvSpPr txBox="1">
            <a:spLocks/>
          </p:cNvSpPr>
          <p:nvPr/>
        </p:nvSpPr>
        <p:spPr bwMode="auto">
          <a:xfrm>
            <a:off x="273496" y="332656"/>
            <a:ext cx="6983760" cy="50323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kumimoji="1" sz="4400" kern="1200">
                <a:solidFill>
                  <a:schemeClr val="bg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j-cs"/>
              </a:rPr>
              <a:t>（次回に向けてのホームワーク）</a:t>
            </a:r>
            <a:endParaRPr kumimoji="1" lang="en-US" altLang="ja-JP"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j-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j-cs"/>
              </a:rPr>
              <a:t>４</a:t>
            </a:r>
            <a:r>
              <a:rPr kumimoji="1" lang="en-US" altLang="ja-JP"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j-cs"/>
              </a:rPr>
              <a:t>MAT</a:t>
            </a:r>
            <a:r>
              <a:rPr kumimoji="1" lang="ja-JP" altLang="en-US"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j-cs"/>
              </a:rPr>
              <a:t>で取り組みをまとめる</a:t>
            </a:r>
          </a:p>
        </p:txBody>
      </p:sp>
      <p:cxnSp>
        <p:nvCxnSpPr>
          <p:cNvPr id="4" name="直線コネクタ 3">
            <a:extLst>
              <a:ext uri="{FF2B5EF4-FFF2-40B4-BE49-F238E27FC236}">
                <a16:creationId xmlns:a16="http://schemas.microsoft.com/office/drawing/2014/main" id="{A5735CD8-AD6F-D299-4ED2-C16A30709204}"/>
              </a:ext>
            </a:extLst>
          </p:cNvPr>
          <p:cNvCxnSpPr>
            <a:cxnSpLocks/>
            <a:stCxn id="2" idx="0"/>
            <a:endCxn id="2" idx="2"/>
          </p:cNvCxnSpPr>
          <p:nvPr/>
        </p:nvCxnSpPr>
        <p:spPr>
          <a:xfrm>
            <a:off x="3854438" y="1782216"/>
            <a:ext cx="0" cy="4527104"/>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直線コネクタ 32">
            <a:extLst>
              <a:ext uri="{FF2B5EF4-FFF2-40B4-BE49-F238E27FC236}">
                <a16:creationId xmlns:a16="http://schemas.microsoft.com/office/drawing/2014/main" id="{83B124BA-4395-37FA-9AD8-9D8C27F8AC81}"/>
              </a:ext>
            </a:extLst>
          </p:cNvPr>
          <p:cNvCxnSpPr>
            <a:cxnSpLocks/>
            <a:stCxn id="2" idx="1"/>
            <a:endCxn id="2" idx="3"/>
          </p:cNvCxnSpPr>
          <p:nvPr/>
        </p:nvCxnSpPr>
        <p:spPr>
          <a:xfrm>
            <a:off x="955675" y="4045768"/>
            <a:ext cx="5797525" cy="0"/>
          </a:xfrm>
          <a:prstGeom prst="line">
            <a:avLst/>
          </a:prstGeom>
        </p:spPr>
        <p:style>
          <a:lnRef idx="1">
            <a:schemeClr val="accent1"/>
          </a:lnRef>
          <a:fillRef idx="0">
            <a:schemeClr val="accent1"/>
          </a:fillRef>
          <a:effectRef idx="0">
            <a:schemeClr val="accent1"/>
          </a:effectRef>
          <a:fontRef idx="minor">
            <a:schemeClr val="tx1"/>
          </a:fontRef>
        </p:style>
      </p:cxnSp>
      <p:sp>
        <p:nvSpPr>
          <p:cNvPr id="14" name="テキスト ボックス 13">
            <a:extLst>
              <a:ext uri="{FF2B5EF4-FFF2-40B4-BE49-F238E27FC236}">
                <a16:creationId xmlns:a16="http://schemas.microsoft.com/office/drawing/2014/main" id="{FD64A4D1-7358-E876-8E22-416325FDE3B2}"/>
              </a:ext>
            </a:extLst>
          </p:cNvPr>
          <p:cNvSpPr txBox="1"/>
          <p:nvPr/>
        </p:nvSpPr>
        <p:spPr>
          <a:xfrm>
            <a:off x="4141339" y="1988840"/>
            <a:ext cx="2372158" cy="738664"/>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なぜ（</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Why</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en-US" altLang="ja-JP" sz="1400" b="0" i="0" u="none" strike="noStrike" kern="1200" cap="none" spc="0" normalizeH="0" baseline="0" noProof="0" dirty="0" err="1">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WhyNot</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理由と関連性が知りたい</a:t>
            </a:r>
          </a:p>
        </p:txBody>
      </p:sp>
      <p:sp>
        <p:nvSpPr>
          <p:cNvPr id="39" name="テキスト ボックス 38">
            <a:extLst>
              <a:ext uri="{FF2B5EF4-FFF2-40B4-BE49-F238E27FC236}">
                <a16:creationId xmlns:a16="http://schemas.microsoft.com/office/drawing/2014/main" id="{953BBB70-A6E2-F29B-2DCA-30E19B9EFC5E}"/>
              </a:ext>
            </a:extLst>
          </p:cNvPr>
          <p:cNvSpPr txBox="1"/>
          <p:nvPr/>
        </p:nvSpPr>
        <p:spPr>
          <a:xfrm>
            <a:off x="4208439" y="4581128"/>
            <a:ext cx="2305057" cy="1169551"/>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何を行うか？（</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What about it?</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さらに多くの情報を提供！</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1" name="テキスト ボックス 40">
            <a:extLst>
              <a:ext uri="{FF2B5EF4-FFF2-40B4-BE49-F238E27FC236}">
                <a16:creationId xmlns:a16="http://schemas.microsoft.com/office/drawing/2014/main" id="{0B9AC654-24AD-D39D-A4A2-C9E6C3E2E6E9}"/>
              </a:ext>
            </a:extLst>
          </p:cNvPr>
          <p:cNvSpPr txBox="1"/>
          <p:nvPr/>
        </p:nvSpPr>
        <p:spPr>
          <a:xfrm>
            <a:off x="1280592" y="4581128"/>
            <a:ext cx="2081757" cy="1384995"/>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どのように進めるか？</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How does it work?</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・まずは、次に、そして</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・時系列で</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4" name="テキスト ボックス 43">
            <a:extLst>
              <a:ext uri="{FF2B5EF4-FFF2-40B4-BE49-F238E27FC236}">
                <a16:creationId xmlns:a16="http://schemas.microsoft.com/office/drawing/2014/main" id="{56427706-65AB-85DC-892B-AE2954626725}"/>
              </a:ext>
            </a:extLst>
          </p:cNvPr>
          <p:cNvSpPr txBox="1"/>
          <p:nvPr/>
        </p:nvSpPr>
        <p:spPr>
          <a:xfrm>
            <a:off x="1304378" y="1988840"/>
            <a:ext cx="2081757" cy="1169551"/>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What if…?</a:t>
            </a: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・取り組みを実現したその先には</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・この取り組みを止めたら･･･</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7" name="テキスト ボックス 16">
            <a:extLst>
              <a:ext uri="{FF2B5EF4-FFF2-40B4-BE49-F238E27FC236}">
                <a16:creationId xmlns:a16="http://schemas.microsoft.com/office/drawing/2014/main" id="{728EA10C-D032-7E09-D68E-892EB5EE3059}"/>
              </a:ext>
            </a:extLst>
          </p:cNvPr>
          <p:cNvSpPr txBox="1"/>
          <p:nvPr/>
        </p:nvSpPr>
        <p:spPr>
          <a:xfrm>
            <a:off x="612775" y="1403484"/>
            <a:ext cx="6788497" cy="369332"/>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2035</a:t>
            </a:r>
            <a:r>
              <a:rPr kumimoji="1" lang="ja-JP" altLang="en-US" sz="18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年ありたい組合を実現するための取り組み案とは･･･</a:t>
            </a:r>
          </a:p>
        </p:txBody>
      </p:sp>
      <p:sp>
        <p:nvSpPr>
          <p:cNvPr id="46" name="テキスト ボックス 45">
            <a:extLst>
              <a:ext uri="{FF2B5EF4-FFF2-40B4-BE49-F238E27FC236}">
                <a16:creationId xmlns:a16="http://schemas.microsoft.com/office/drawing/2014/main" id="{0006EB2B-C03A-3E20-320F-F63F6E17162E}"/>
              </a:ext>
            </a:extLst>
          </p:cNvPr>
          <p:cNvSpPr txBox="1"/>
          <p:nvPr/>
        </p:nvSpPr>
        <p:spPr>
          <a:xfrm>
            <a:off x="6825208" y="1988840"/>
            <a:ext cx="2976004" cy="3539430"/>
          </a:xfrm>
          <a:prstGeom prst="rect">
            <a:avLst/>
          </a:prstGeom>
          <a:noFill/>
        </p:spPr>
        <p:txBody>
          <a:bodyPr wrap="square" rtlCol="0">
            <a:spAutoFit/>
          </a:bodyPr>
          <a:lstStyle/>
          <a:p>
            <a:pPr lvl="0">
              <a:defRPr/>
            </a:pPr>
            <a:r>
              <a:rPr lang="en-US" altLang="ja-JP" sz="1600" dirty="0">
                <a:solidFill>
                  <a:prstClr val="black"/>
                </a:solidFill>
                <a:latin typeface="HG丸ｺﾞｼｯｸM-PRO" panose="020F0600000000000000" pitchFamily="50" charset="-128"/>
                <a:ea typeface="HG丸ｺﾞｼｯｸM-PRO" panose="020F0600000000000000" pitchFamily="50" charset="-128"/>
              </a:rPr>
              <a:t>【</a:t>
            </a:r>
            <a:r>
              <a:rPr lang="ja-JP" altLang="en-US" sz="1600" dirty="0">
                <a:solidFill>
                  <a:prstClr val="black"/>
                </a:solidFill>
                <a:latin typeface="HG丸ｺﾞｼｯｸM-PRO" panose="020F0600000000000000" pitchFamily="50" charset="-128"/>
                <a:ea typeface="HG丸ｺﾞｼｯｸM-PRO" panose="020F0600000000000000" pitchFamily="50" charset="-128"/>
              </a:rPr>
              <a:t>備考</a:t>
            </a:r>
            <a:r>
              <a:rPr lang="en-US" altLang="ja-JP" sz="1600" dirty="0">
                <a:solidFill>
                  <a:prstClr val="black"/>
                </a:solidFill>
                <a:latin typeface="HG丸ｺﾞｼｯｸM-PRO" panose="020F0600000000000000" pitchFamily="50" charset="-128"/>
                <a:ea typeface="HG丸ｺﾞｼｯｸM-PRO" panose="020F0600000000000000" pitchFamily="50" charset="-128"/>
              </a:rPr>
              <a:t>】</a:t>
            </a:r>
            <a:endParaRPr kumimoji="1" lang="en-US" altLang="ja-JP"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1600" dirty="0">
                <a:solidFill>
                  <a:prstClr val="black"/>
                </a:solidFill>
                <a:latin typeface="HG丸ｺﾞｼｯｸM-PRO" panose="020F0600000000000000" pitchFamily="50" charset="-128"/>
                <a:ea typeface="HG丸ｺﾞｼｯｸM-PRO" panose="020F0600000000000000" pitchFamily="50" charset="-128"/>
              </a:rPr>
              <a:t>・４つの視点で出した取り組み案を参考に記入</a:t>
            </a:r>
            <a:endParaRPr lang="en-US" altLang="ja-JP" sz="1600" dirty="0">
              <a:solidFill>
                <a:prstClr val="black"/>
              </a:solidFill>
              <a:latin typeface="HG丸ｺﾞｼｯｸM-PRO" panose="020F0600000000000000" pitchFamily="50" charset="-128"/>
              <a:ea typeface="HG丸ｺﾞｼｯｸM-PRO" panose="020F0600000000000000"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1600" dirty="0">
                <a:solidFill>
                  <a:prstClr val="black"/>
                </a:solidFill>
                <a:latin typeface="HG丸ｺﾞｼｯｸM-PRO" panose="020F0600000000000000" pitchFamily="50" charset="-128"/>
                <a:ea typeface="HG丸ｺﾞｼｯｸM-PRO" panose="020F0600000000000000" pitchFamily="50" charset="-128"/>
              </a:rPr>
              <a:t>・取り組み案は</a:t>
            </a:r>
            <a:r>
              <a:rPr lang="en-US" altLang="ja-JP" sz="1600" dirty="0">
                <a:solidFill>
                  <a:prstClr val="black"/>
                </a:solidFill>
                <a:latin typeface="HG丸ｺﾞｼｯｸM-PRO" panose="020F0600000000000000" pitchFamily="50" charset="-128"/>
                <a:ea typeface="HG丸ｺﾞｼｯｸM-PRO" panose="020F0600000000000000" pitchFamily="50" charset="-128"/>
              </a:rPr>
              <a:t>1</a:t>
            </a:r>
            <a:r>
              <a:rPr lang="ja-JP" altLang="en-US" sz="1600" dirty="0">
                <a:solidFill>
                  <a:prstClr val="black"/>
                </a:solidFill>
                <a:latin typeface="HG丸ｺﾞｼｯｸM-PRO" panose="020F0600000000000000" pitchFamily="50" charset="-128"/>
                <a:ea typeface="HG丸ｺﾞｼｯｸM-PRO" panose="020F0600000000000000" pitchFamily="50" charset="-128"/>
              </a:rPr>
              <a:t>つでも複数でもＯＫ</a:t>
            </a:r>
            <a:endParaRPr kumimoji="1" lang="en-US" altLang="ja-JP"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1600" dirty="0">
                <a:solidFill>
                  <a:prstClr val="black"/>
                </a:solidFill>
                <a:latin typeface="HG丸ｺﾞｼｯｸM-PRO" panose="020F0600000000000000" pitchFamily="50" charset="-128"/>
                <a:ea typeface="HG丸ｺﾞｼｯｸM-PRO" panose="020F0600000000000000" pitchFamily="50" charset="-128"/>
              </a:rPr>
              <a:t>・</a:t>
            </a:r>
            <a:r>
              <a:rPr lang="en-US" altLang="ja-JP" sz="1600" dirty="0" err="1">
                <a:solidFill>
                  <a:prstClr val="black"/>
                </a:solidFill>
                <a:latin typeface="HG丸ｺﾞｼｯｸM-PRO" panose="020F0600000000000000" pitchFamily="50" charset="-128"/>
                <a:ea typeface="HG丸ｺﾞｼｯｸM-PRO" panose="020F0600000000000000" pitchFamily="50" charset="-128"/>
              </a:rPr>
              <a:t>Finalphase</a:t>
            </a:r>
            <a:r>
              <a:rPr lang="ja-JP" altLang="en-US" sz="1600" dirty="0">
                <a:solidFill>
                  <a:prstClr val="black"/>
                </a:solidFill>
                <a:latin typeface="HG丸ｺﾞｼｯｸM-PRO" panose="020F0600000000000000" pitchFamily="50" charset="-128"/>
                <a:ea typeface="HG丸ｺﾞｼｯｸM-PRO" panose="020F0600000000000000" pitchFamily="50" charset="-128"/>
              </a:rPr>
              <a:t>（</a:t>
            </a:r>
            <a:r>
              <a:rPr lang="en-US" altLang="ja-JP" sz="1600" dirty="0">
                <a:solidFill>
                  <a:prstClr val="black"/>
                </a:solidFill>
                <a:latin typeface="HG丸ｺﾞｼｯｸM-PRO" panose="020F0600000000000000" pitchFamily="50" charset="-128"/>
                <a:ea typeface="HG丸ｺﾞｼｯｸM-PRO" panose="020F0600000000000000" pitchFamily="50" charset="-128"/>
              </a:rPr>
              <a:t>8</a:t>
            </a:r>
            <a:r>
              <a:rPr lang="ja-JP" altLang="en-US" sz="1600" dirty="0">
                <a:solidFill>
                  <a:prstClr val="black"/>
                </a:solidFill>
                <a:latin typeface="HG丸ｺﾞｼｯｸM-PRO" panose="020F0600000000000000" pitchFamily="50" charset="-128"/>
                <a:ea typeface="HG丸ｺﾞｼｯｸM-PRO" panose="020F0600000000000000" pitchFamily="50" charset="-128"/>
              </a:rPr>
              <a:t>月</a:t>
            </a:r>
            <a:r>
              <a:rPr lang="en-US" altLang="ja-JP" sz="1600" dirty="0">
                <a:solidFill>
                  <a:prstClr val="black"/>
                </a:solidFill>
                <a:latin typeface="HG丸ｺﾞｼｯｸM-PRO" panose="020F0600000000000000" pitchFamily="50" charset="-128"/>
                <a:ea typeface="HG丸ｺﾞｼｯｸM-PRO" panose="020F0600000000000000" pitchFamily="50" charset="-128"/>
              </a:rPr>
              <a:t>2</a:t>
            </a:r>
            <a:r>
              <a:rPr lang="ja-JP" altLang="en-US" sz="1600" dirty="0">
                <a:solidFill>
                  <a:prstClr val="black"/>
                </a:solidFill>
                <a:latin typeface="HG丸ｺﾞｼｯｸM-PRO" panose="020F0600000000000000" pitchFamily="50" charset="-128"/>
                <a:ea typeface="HG丸ｺﾞｼｯｸM-PRO" panose="020F0600000000000000" pitchFamily="50" charset="-128"/>
              </a:rPr>
              <a:t>日）で本内容を発表します！</a:t>
            </a:r>
            <a:endParaRPr lang="en-US" altLang="ja-JP" sz="1600" dirty="0">
              <a:solidFill>
                <a:prstClr val="black"/>
              </a:solidFill>
              <a:latin typeface="HG丸ｺﾞｼｯｸM-PRO" panose="020F0600000000000000" pitchFamily="50" charset="-128"/>
              <a:ea typeface="HG丸ｺﾞｼｯｸM-PRO" panose="020F0600000000000000" pitchFamily="50" charset="-128"/>
            </a:endParaRPr>
          </a:p>
          <a:p>
            <a:pPr>
              <a:defRPr/>
            </a:pPr>
            <a:endParaRPr lang="en-US" altLang="ja-JP" sz="1600" dirty="0">
              <a:solidFill>
                <a:prstClr val="black"/>
              </a:solidFill>
              <a:latin typeface="HG丸ｺﾞｼｯｸM-PRO" panose="020F0600000000000000" pitchFamily="50" charset="-128"/>
              <a:ea typeface="HG丸ｺﾞｼｯｸM-PRO" panose="020F0600000000000000" pitchFamily="50" charset="-128"/>
            </a:endParaRPr>
          </a:p>
          <a:p>
            <a:pPr>
              <a:defRPr/>
            </a:pPr>
            <a:r>
              <a:rPr lang="ja-JP" altLang="en-US" sz="1600" dirty="0">
                <a:solidFill>
                  <a:prstClr val="black"/>
                </a:solidFill>
                <a:latin typeface="HG丸ｺﾞｼｯｸM-PRO" panose="020F0600000000000000" pitchFamily="50" charset="-128"/>
                <a:ea typeface="HG丸ｺﾞｼｯｸM-PRO" panose="020F0600000000000000" pitchFamily="50" charset="-128"/>
              </a:rPr>
              <a:t>・</a:t>
            </a:r>
            <a:r>
              <a:rPr lang="en-US" altLang="ja-JP" sz="1600" dirty="0">
                <a:solidFill>
                  <a:prstClr val="black"/>
                </a:solidFill>
                <a:latin typeface="HG丸ｺﾞｼｯｸM-PRO" panose="020F0600000000000000" pitchFamily="50" charset="-128"/>
                <a:ea typeface="HG丸ｺﾞｼｯｸM-PRO" panose="020F0600000000000000" pitchFamily="50" charset="-128"/>
              </a:rPr>
              <a:t>1</a:t>
            </a:r>
            <a:r>
              <a:rPr lang="ja-JP" altLang="en-US" sz="1600" dirty="0">
                <a:solidFill>
                  <a:prstClr val="black"/>
                </a:solidFill>
                <a:latin typeface="HG丸ｺﾞｼｯｸM-PRO" panose="020F0600000000000000" pitchFamily="50" charset="-128"/>
                <a:ea typeface="HG丸ｺﾞｼｯｸM-PRO" panose="020F0600000000000000" pitchFamily="50" charset="-128"/>
              </a:rPr>
              <a:t>人あたりのプレゼンテーションの時間は</a:t>
            </a:r>
            <a:r>
              <a:rPr lang="en-US" altLang="ja-JP" sz="1600" dirty="0">
                <a:solidFill>
                  <a:prstClr val="black"/>
                </a:solidFill>
                <a:latin typeface="HG丸ｺﾞｼｯｸM-PRO" panose="020F0600000000000000" pitchFamily="50" charset="-128"/>
                <a:ea typeface="HG丸ｺﾞｼｯｸM-PRO" panose="020F0600000000000000" pitchFamily="50" charset="-128"/>
              </a:rPr>
              <a:t>7</a:t>
            </a:r>
            <a:r>
              <a:rPr lang="ja-JP" altLang="en-US" sz="1600" dirty="0">
                <a:solidFill>
                  <a:prstClr val="black"/>
                </a:solidFill>
                <a:latin typeface="HG丸ｺﾞｼｯｸM-PRO" panose="020F0600000000000000" pitchFamily="50" charset="-128"/>
                <a:ea typeface="HG丸ｺﾞｼｯｸM-PRO" panose="020F0600000000000000" pitchFamily="50" charset="-128"/>
              </a:rPr>
              <a:t>分程度</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6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47" name="テキスト ボックス 46">
            <a:extLst>
              <a:ext uri="{FF2B5EF4-FFF2-40B4-BE49-F238E27FC236}">
                <a16:creationId xmlns:a16="http://schemas.microsoft.com/office/drawing/2014/main" id="{57EF5226-B8DA-498A-6921-5391E0A0B700}"/>
              </a:ext>
            </a:extLst>
          </p:cNvPr>
          <p:cNvSpPr txBox="1"/>
          <p:nvPr/>
        </p:nvSpPr>
        <p:spPr>
          <a:xfrm>
            <a:off x="3728864" y="3717032"/>
            <a:ext cx="576064" cy="400110"/>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①</a:t>
            </a:r>
          </a:p>
        </p:txBody>
      </p:sp>
      <p:sp>
        <p:nvSpPr>
          <p:cNvPr id="48" name="テキスト ボックス 47">
            <a:extLst>
              <a:ext uri="{FF2B5EF4-FFF2-40B4-BE49-F238E27FC236}">
                <a16:creationId xmlns:a16="http://schemas.microsoft.com/office/drawing/2014/main" id="{9FA585D3-53B1-24F8-3C5B-9896AE91C7A8}"/>
              </a:ext>
            </a:extLst>
          </p:cNvPr>
          <p:cNvSpPr txBox="1"/>
          <p:nvPr/>
        </p:nvSpPr>
        <p:spPr>
          <a:xfrm>
            <a:off x="3728864" y="4005064"/>
            <a:ext cx="576064" cy="400110"/>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②</a:t>
            </a:r>
          </a:p>
        </p:txBody>
      </p:sp>
      <p:sp>
        <p:nvSpPr>
          <p:cNvPr id="49" name="テキスト ボックス 48">
            <a:extLst>
              <a:ext uri="{FF2B5EF4-FFF2-40B4-BE49-F238E27FC236}">
                <a16:creationId xmlns:a16="http://schemas.microsoft.com/office/drawing/2014/main" id="{C45A92D2-3291-9322-75BA-6046D89C7487}"/>
              </a:ext>
            </a:extLst>
          </p:cNvPr>
          <p:cNvSpPr txBox="1"/>
          <p:nvPr/>
        </p:nvSpPr>
        <p:spPr>
          <a:xfrm>
            <a:off x="3362349" y="4005064"/>
            <a:ext cx="576064" cy="400110"/>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③</a:t>
            </a:r>
          </a:p>
        </p:txBody>
      </p:sp>
      <p:sp>
        <p:nvSpPr>
          <p:cNvPr id="50" name="テキスト ボックス 49">
            <a:extLst>
              <a:ext uri="{FF2B5EF4-FFF2-40B4-BE49-F238E27FC236}">
                <a16:creationId xmlns:a16="http://schemas.microsoft.com/office/drawing/2014/main" id="{FE48E6D3-DB75-A4F4-5DF0-C5814E22EEF6}"/>
              </a:ext>
            </a:extLst>
          </p:cNvPr>
          <p:cNvSpPr txBox="1"/>
          <p:nvPr/>
        </p:nvSpPr>
        <p:spPr>
          <a:xfrm>
            <a:off x="3362349" y="3726541"/>
            <a:ext cx="576064" cy="400110"/>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0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④</a:t>
            </a:r>
          </a:p>
        </p:txBody>
      </p:sp>
      <p:sp>
        <p:nvSpPr>
          <p:cNvPr id="3" name="スライド番号プレースホルダー 2">
            <a:extLst>
              <a:ext uri="{FF2B5EF4-FFF2-40B4-BE49-F238E27FC236}">
                <a16:creationId xmlns:a16="http://schemas.microsoft.com/office/drawing/2014/main" id="{23D970AE-3628-5E45-E720-CF61B8E06C19}"/>
              </a:ext>
            </a:extLst>
          </p:cNvPr>
          <p:cNvSpPr>
            <a:spLocks noGrp="1"/>
          </p:cNvSpPr>
          <p:nvPr>
            <p:ph type="sldNum" sz="quarter" idx="12"/>
          </p:nvPr>
        </p:nvSpPr>
        <p:spPr/>
        <p:txBody>
          <a:bodyPr/>
          <a:lstStyle/>
          <a:p>
            <a:pPr>
              <a:defRPr/>
            </a:pPr>
            <a:fld id="{D02787C0-E593-43A7-BF19-14552DBACA0E}" type="slidenum">
              <a:rPr lang="ja-JP" altLang="en-US" smtClean="0"/>
              <a:pPr>
                <a:defRPr/>
              </a:pPr>
              <a:t>2</a:t>
            </a:fld>
            <a:endParaRPr lang="ja-JP" altLang="en-US"/>
          </a:p>
        </p:txBody>
      </p:sp>
    </p:spTree>
    <p:extLst>
      <p:ext uri="{BB962C8B-B14F-4D97-AF65-F5344CB8AC3E}">
        <p14:creationId xmlns:p14="http://schemas.microsoft.com/office/powerpoint/2010/main" val="13690248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88AB78-A353-9235-35E7-D76D700B2750}"/>
            </a:ext>
          </a:extLst>
        </p:cNvPr>
        <p:cNvGrpSpPr/>
        <p:nvPr/>
      </p:nvGrpSpPr>
      <p:grpSpPr>
        <a:xfrm>
          <a:off x="0" y="0"/>
          <a:ext cx="0" cy="0"/>
          <a:chOff x="0" y="0"/>
          <a:chExt cx="0" cy="0"/>
        </a:xfrm>
      </p:grpSpPr>
      <p:sp>
        <p:nvSpPr>
          <p:cNvPr id="5" name="AutoShape 12" descr="「無人島」の画像検索結果">
            <a:extLst>
              <a:ext uri="{FF2B5EF4-FFF2-40B4-BE49-F238E27FC236}">
                <a16:creationId xmlns:a16="http://schemas.microsoft.com/office/drawing/2014/main" id="{959454DA-E30C-0651-D410-46BA8976AF03}"/>
              </a:ext>
            </a:extLst>
          </p:cNvPr>
          <p:cNvSpPr>
            <a:spLocks noChangeAspect="1" noChangeArrowheads="1"/>
          </p:cNvSpPr>
          <p:nvPr/>
        </p:nvSpPr>
        <p:spPr bwMode="auto">
          <a:xfrm>
            <a:off x="612775" y="8636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6" name="AutoShape 14" descr="「無人島」の画像検索結果">
            <a:extLst>
              <a:ext uri="{FF2B5EF4-FFF2-40B4-BE49-F238E27FC236}">
                <a16:creationId xmlns:a16="http://schemas.microsoft.com/office/drawing/2014/main" id="{0ADC62A0-873C-83B9-431F-32C0D3EE06F6}"/>
              </a:ext>
            </a:extLst>
          </p:cNvPr>
          <p:cNvSpPr>
            <a:spLocks noChangeAspect="1" noChangeArrowheads="1"/>
          </p:cNvSpPr>
          <p:nvPr/>
        </p:nvSpPr>
        <p:spPr bwMode="auto">
          <a:xfrm>
            <a:off x="727075" y="9779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7" name="AutoShape 18" descr="「もつ鍋」の画像検索結果">
            <a:extLst>
              <a:ext uri="{FF2B5EF4-FFF2-40B4-BE49-F238E27FC236}">
                <a16:creationId xmlns:a16="http://schemas.microsoft.com/office/drawing/2014/main" id="{7C98E7B2-969C-C38C-3B47-7E2CDEF834EA}"/>
              </a:ext>
            </a:extLst>
          </p:cNvPr>
          <p:cNvSpPr>
            <a:spLocks noChangeAspect="1" noChangeArrowheads="1"/>
          </p:cNvSpPr>
          <p:nvPr/>
        </p:nvSpPr>
        <p:spPr bwMode="auto">
          <a:xfrm>
            <a:off x="841375" y="10922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18" name="AutoShape 2" descr="「サーフィン」の画像検索結果">
            <a:extLst>
              <a:ext uri="{FF2B5EF4-FFF2-40B4-BE49-F238E27FC236}">
                <a16:creationId xmlns:a16="http://schemas.microsoft.com/office/drawing/2014/main" id="{EF7EA35E-895C-3720-DE6D-6CD2726285F5}"/>
              </a:ext>
            </a:extLst>
          </p:cNvPr>
          <p:cNvSpPr>
            <a:spLocks noChangeAspect="1" noChangeArrowheads="1"/>
          </p:cNvSpPr>
          <p:nvPr/>
        </p:nvSpPr>
        <p:spPr bwMode="auto">
          <a:xfrm>
            <a:off x="955675" y="12065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19" name="AutoShape 4" descr="「サーフィン」の画像検索結果">
            <a:extLst>
              <a:ext uri="{FF2B5EF4-FFF2-40B4-BE49-F238E27FC236}">
                <a16:creationId xmlns:a16="http://schemas.microsoft.com/office/drawing/2014/main" id="{C928A704-098C-FC0F-DA08-844318F53D32}"/>
              </a:ext>
            </a:extLst>
          </p:cNvPr>
          <p:cNvSpPr>
            <a:spLocks noChangeAspect="1" noChangeArrowheads="1"/>
          </p:cNvSpPr>
          <p:nvPr/>
        </p:nvSpPr>
        <p:spPr bwMode="auto">
          <a:xfrm>
            <a:off x="1069975" y="1320800"/>
            <a:ext cx="228600" cy="228600"/>
          </a:xfrm>
          <a:prstGeom prst="rect">
            <a:avLst/>
          </a:prstGeom>
          <a:noFill/>
          <a:extLst>
            <a:ext uri="{909E8E84-426E-40DD-AFC4-6F175D3DCCD1}">
              <a14:hiddenFill xmlns:a14="http://schemas.microsoft.com/office/drawing/2010/main">
                <a:solidFill>
                  <a:srgbClr val="FFFFFF"/>
                </a:solidFill>
              </a14:hiddenFill>
            </a:ext>
          </a:extLst>
        </p:spPr>
        <p:txBody>
          <a:bodyPr lIns="68580" tIns="34290" rIns="68580" bIns="34290"/>
          <a:lstStyle/>
          <a:p>
            <a:pPr marL="0" marR="0" lvl="0" indent="0" algn="l" defTabSz="914400" rtl="0" eaLnBrk="1" fontAlgn="base" latinLnBrk="0" hangingPunct="1">
              <a:lnSpc>
                <a:spcPct val="100000"/>
              </a:lnSpc>
              <a:spcBef>
                <a:spcPct val="0"/>
              </a:spcBef>
              <a:spcAft>
                <a:spcPct val="0"/>
              </a:spcAft>
              <a:buClr>
                <a:srgbClr val="000000"/>
              </a:buClr>
              <a:buSzPct val="100000"/>
              <a:buFont typeface="Times New Roman" panose="02020603050405020304" pitchFamily="18" charset="0"/>
              <a:buNone/>
              <a:tabLst/>
              <a:defRPr/>
            </a:pPr>
            <a:endParaRPr kumimoji="1" lang="ja-JP" altLang="en-US" sz="1350" b="0" i="0" u="none" strike="noStrike" kern="1200" cap="none" spc="0" normalizeH="0" baseline="0" noProof="0">
              <a:ln>
                <a:noFill/>
              </a:ln>
              <a:solidFill>
                <a:prstClr val="black"/>
              </a:solidFill>
              <a:effectLst/>
              <a:uLnTx/>
              <a:uFillTx/>
              <a:latin typeface="Arial" charset="0"/>
              <a:ea typeface="ＭＳ Ｐゴシック" charset="-128"/>
              <a:cs typeface="+mn-cs"/>
            </a:endParaRPr>
          </a:p>
        </p:txBody>
      </p:sp>
      <p:sp>
        <p:nvSpPr>
          <p:cNvPr id="42" name="タイトル 1">
            <a:extLst>
              <a:ext uri="{FF2B5EF4-FFF2-40B4-BE49-F238E27FC236}">
                <a16:creationId xmlns:a16="http://schemas.microsoft.com/office/drawing/2014/main" id="{A6ADC162-6C02-FEC2-D50E-51F92F8F95C3}"/>
              </a:ext>
            </a:extLst>
          </p:cNvPr>
          <p:cNvSpPr txBox="1">
            <a:spLocks/>
          </p:cNvSpPr>
          <p:nvPr/>
        </p:nvSpPr>
        <p:spPr bwMode="auto">
          <a:xfrm>
            <a:off x="-15552" y="-27384"/>
            <a:ext cx="8640960" cy="123917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kumimoji="1" sz="4400" kern="1200">
                <a:solidFill>
                  <a:schemeClr val="bg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altLang="ja-JP" sz="3600" dirty="0">
                <a:solidFill>
                  <a:prstClr val="white"/>
                </a:solidFill>
                <a:latin typeface="HG丸ｺﾞｼｯｸM-PRO" panose="020F0600000000000000" pitchFamily="50" charset="-128"/>
                <a:ea typeface="HG丸ｺﾞｼｯｸM-PRO" panose="020F0600000000000000" pitchFamily="50" charset="-128"/>
              </a:rPr>
              <a:t>2035</a:t>
            </a:r>
            <a:r>
              <a:rPr lang="ja-JP" altLang="en-US" sz="3600" dirty="0">
                <a:solidFill>
                  <a:prstClr val="white"/>
                </a:solidFill>
                <a:latin typeface="HG丸ｺﾞｼｯｸM-PRO" panose="020F0600000000000000" pitchFamily="50" charset="-128"/>
                <a:ea typeface="HG丸ｺﾞｼｯｸM-PRO" panose="020F0600000000000000" pitchFamily="50" charset="-128"/>
              </a:rPr>
              <a:t>年ありたい組合（職場つくり）を実現するために　　</a:t>
            </a:r>
            <a:r>
              <a:rPr lang="ja-JP" altLang="en-US" sz="3600" dirty="0">
                <a:latin typeface="HG丸ｺﾞｼｯｸM-PRO" panose="020F0600000000000000" pitchFamily="50" charset="-128"/>
                <a:ea typeface="HG丸ｺﾞｼｯｸM-PRO" panose="020F0600000000000000" pitchFamily="50" charset="-128"/>
              </a:rPr>
              <a:t>石川　晶規</a:t>
            </a:r>
            <a:endParaRPr kumimoji="1" lang="ja-JP" altLang="en-US" sz="3600" b="0" i="0" u="none" strike="noStrike" kern="1200" cap="none" spc="0" normalizeH="0" baseline="0" noProof="0" dirty="0">
              <a:ln>
                <a:noFill/>
              </a:ln>
              <a:effectLst/>
              <a:uLnTx/>
              <a:uFillTx/>
              <a:latin typeface="HG丸ｺﾞｼｯｸM-PRO" panose="020F0600000000000000" pitchFamily="50" charset="-128"/>
              <a:ea typeface="HG丸ｺﾞｼｯｸM-PRO" panose="020F0600000000000000" pitchFamily="50" charset="-128"/>
              <a:cs typeface="+mj-cs"/>
            </a:endParaRPr>
          </a:p>
        </p:txBody>
      </p:sp>
      <p:sp>
        <p:nvSpPr>
          <p:cNvPr id="16" name="正方形/長方形 15">
            <a:extLst>
              <a:ext uri="{FF2B5EF4-FFF2-40B4-BE49-F238E27FC236}">
                <a16:creationId xmlns:a16="http://schemas.microsoft.com/office/drawing/2014/main" id="{1E4A5985-01B2-4C84-3810-CC16967A64DF}"/>
              </a:ext>
            </a:extLst>
          </p:cNvPr>
          <p:cNvSpPr/>
          <p:nvPr/>
        </p:nvSpPr>
        <p:spPr>
          <a:xfrm>
            <a:off x="72008" y="1275680"/>
            <a:ext cx="9833992" cy="546568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endParaRPr>
          </a:p>
        </p:txBody>
      </p:sp>
      <p:cxnSp>
        <p:nvCxnSpPr>
          <p:cNvPr id="17" name="直線コネクタ 16">
            <a:extLst>
              <a:ext uri="{FF2B5EF4-FFF2-40B4-BE49-F238E27FC236}">
                <a16:creationId xmlns:a16="http://schemas.microsoft.com/office/drawing/2014/main" id="{D5BE628F-C303-1DB5-37F0-380642410A15}"/>
              </a:ext>
            </a:extLst>
          </p:cNvPr>
          <p:cNvCxnSpPr>
            <a:cxnSpLocks/>
            <a:stCxn id="16" idx="0"/>
            <a:endCxn id="16" idx="2"/>
          </p:cNvCxnSpPr>
          <p:nvPr/>
        </p:nvCxnSpPr>
        <p:spPr>
          <a:xfrm>
            <a:off x="4989004" y="1275680"/>
            <a:ext cx="0" cy="54656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直線コネクタ 19">
            <a:extLst>
              <a:ext uri="{FF2B5EF4-FFF2-40B4-BE49-F238E27FC236}">
                <a16:creationId xmlns:a16="http://schemas.microsoft.com/office/drawing/2014/main" id="{F0CB2597-93D8-D1CA-2BE6-A8FF8FE55D65}"/>
              </a:ext>
            </a:extLst>
          </p:cNvPr>
          <p:cNvCxnSpPr>
            <a:cxnSpLocks/>
            <a:stCxn id="16" idx="1"/>
            <a:endCxn id="16" idx="3"/>
          </p:cNvCxnSpPr>
          <p:nvPr/>
        </p:nvCxnSpPr>
        <p:spPr>
          <a:xfrm>
            <a:off x="72008" y="4008524"/>
            <a:ext cx="9833992" cy="0"/>
          </a:xfrm>
          <a:prstGeom prst="line">
            <a:avLst/>
          </a:prstGeom>
        </p:spPr>
        <p:style>
          <a:lnRef idx="1">
            <a:schemeClr val="accent1"/>
          </a:lnRef>
          <a:fillRef idx="0">
            <a:schemeClr val="accent1"/>
          </a:fillRef>
          <a:effectRef idx="0">
            <a:schemeClr val="accent1"/>
          </a:effectRef>
          <a:fontRef idx="minor">
            <a:schemeClr val="tx1"/>
          </a:fontRef>
        </p:style>
      </p:cxnSp>
      <p:sp>
        <p:nvSpPr>
          <p:cNvPr id="24" name="テキスト ボックス 23">
            <a:extLst>
              <a:ext uri="{FF2B5EF4-FFF2-40B4-BE49-F238E27FC236}">
                <a16:creationId xmlns:a16="http://schemas.microsoft.com/office/drawing/2014/main" id="{EB494035-2857-89EB-CC06-DB9DD811598E}"/>
              </a:ext>
            </a:extLst>
          </p:cNvPr>
          <p:cNvSpPr txBox="1"/>
          <p:nvPr/>
        </p:nvSpPr>
        <p:spPr>
          <a:xfrm>
            <a:off x="5061012" y="1268760"/>
            <a:ext cx="2628292" cy="307777"/>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・なぜ行うか。その理由</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5" name="テキスト ボックス 24">
            <a:extLst>
              <a:ext uri="{FF2B5EF4-FFF2-40B4-BE49-F238E27FC236}">
                <a16:creationId xmlns:a16="http://schemas.microsoft.com/office/drawing/2014/main" id="{C68E6BA0-BB6A-5476-948B-33449D8BABD5}"/>
              </a:ext>
            </a:extLst>
          </p:cNvPr>
          <p:cNvSpPr txBox="1"/>
          <p:nvPr/>
        </p:nvSpPr>
        <p:spPr>
          <a:xfrm>
            <a:off x="5058986" y="4005064"/>
            <a:ext cx="3062366" cy="307777"/>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・何を行うか（行っているか）</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6" name="テキスト ボックス 25">
            <a:extLst>
              <a:ext uri="{FF2B5EF4-FFF2-40B4-BE49-F238E27FC236}">
                <a16:creationId xmlns:a16="http://schemas.microsoft.com/office/drawing/2014/main" id="{1CB66292-5746-FCC3-959E-884C51030E15}"/>
              </a:ext>
            </a:extLst>
          </p:cNvPr>
          <p:cNvSpPr txBox="1"/>
          <p:nvPr/>
        </p:nvSpPr>
        <p:spPr>
          <a:xfrm>
            <a:off x="128464" y="4057327"/>
            <a:ext cx="3744416" cy="307777"/>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・どのように進めたか（進めている）？</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7" name="テキスト ボックス 26">
            <a:extLst>
              <a:ext uri="{FF2B5EF4-FFF2-40B4-BE49-F238E27FC236}">
                <a16:creationId xmlns:a16="http://schemas.microsoft.com/office/drawing/2014/main" id="{81D34D75-BDEF-2626-E24B-542C039F0263}"/>
              </a:ext>
            </a:extLst>
          </p:cNvPr>
          <p:cNvSpPr txBox="1"/>
          <p:nvPr/>
        </p:nvSpPr>
        <p:spPr>
          <a:xfrm>
            <a:off x="128464" y="1239153"/>
            <a:ext cx="4392488" cy="523220"/>
          </a:xfrm>
          <a:prstGeom prst="rect">
            <a:avLst/>
          </a:prstGeom>
          <a:solidFill>
            <a:schemeClr val="tx2">
              <a:lumMod val="40000"/>
              <a:lumOff val="60000"/>
            </a:scheme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・行うことでどうなるか</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（もしやらなかったらどうなるか）</a:t>
            </a:r>
            <a:endParaRPr kumimoji="1" lang="en-US" altLang="ja-JP" sz="14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 name="スライド番号プレースホルダー 1">
            <a:extLst>
              <a:ext uri="{FF2B5EF4-FFF2-40B4-BE49-F238E27FC236}">
                <a16:creationId xmlns:a16="http://schemas.microsoft.com/office/drawing/2014/main" id="{5DFD822C-2B50-AB6C-85C9-EE92A6786C10}"/>
              </a:ext>
            </a:extLst>
          </p:cNvPr>
          <p:cNvSpPr>
            <a:spLocks noGrp="1"/>
          </p:cNvSpPr>
          <p:nvPr>
            <p:ph type="sldNum" sz="quarter" idx="12"/>
          </p:nvPr>
        </p:nvSpPr>
        <p:spPr/>
        <p:txBody>
          <a:bodyPr/>
          <a:lstStyle/>
          <a:p>
            <a:pPr>
              <a:defRPr/>
            </a:pPr>
            <a:fld id="{D02787C0-E593-43A7-BF19-14552DBACA0E}" type="slidenum">
              <a:rPr lang="ja-JP" altLang="en-US" smtClean="0"/>
              <a:pPr>
                <a:defRPr/>
              </a:pPr>
              <a:t>3</a:t>
            </a:fld>
            <a:endParaRPr lang="ja-JP" altLang="en-US"/>
          </a:p>
        </p:txBody>
      </p:sp>
      <p:sp>
        <p:nvSpPr>
          <p:cNvPr id="3" name="テキスト ボックス 2">
            <a:extLst>
              <a:ext uri="{FF2B5EF4-FFF2-40B4-BE49-F238E27FC236}">
                <a16:creationId xmlns:a16="http://schemas.microsoft.com/office/drawing/2014/main" id="{89F58899-4FBD-5475-B30A-18F2E3B44BE4}"/>
              </a:ext>
            </a:extLst>
          </p:cNvPr>
          <p:cNvSpPr txBox="1"/>
          <p:nvPr/>
        </p:nvSpPr>
        <p:spPr>
          <a:xfrm>
            <a:off x="5097016" y="1628800"/>
            <a:ext cx="4808984" cy="830997"/>
          </a:xfrm>
          <a:prstGeom prst="rect">
            <a:avLst/>
          </a:prstGeom>
          <a:noFill/>
        </p:spPr>
        <p:txBody>
          <a:bodyPr wrap="square" rtlCol="0">
            <a:spAutoFit/>
          </a:bodyPr>
          <a:lstStyle/>
          <a:p>
            <a:r>
              <a:rPr kumimoji="1" lang="ja-JP" altLang="en-US" sz="1200" dirty="0"/>
              <a:t>・執行委員になって８年が経過し、近年、組合離れが進んでいると感じ</a:t>
            </a:r>
            <a:r>
              <a:rPr lang="ja-JP" altLang="en-US" sz="1200" dirty="0"/>
              <a:t>て</a:t>
            </a:r>
            <a:endParaRPr lang="en-US" altLang="ja-JP" sz="1200" dirty="0"/>
          </a:p>
          <a:p>
            <a:r>
              <a:rPr kumimoji="1" lang="en-US" altLang="ja-JP" sz="1200" dirty="0"/>
              <a:t>  </a:t>
            </a:r>
            <a:r>
              <a:rPr kumimoji="1" lang="ja-JP" altLang="en-US" sz="1200" dirty="0"/>
              <a:t>いる。</a:t>
            </a:r>
            <a:endParaRPr kumimoji="1" lang="en-US" altLang="ja-JP" sz="1200" dirty="0"/>
          </a:p>
          <a:p>
            <a:endParaRPr lang="en-US" altLang="ja-JP" sz="1200" dirty="0"/>
          </a:p>
          <a:p>
            <a:r>
              <a:rPr kumimoji="1" lang="ja-JP" altLang="en-US" sz="1200" dirty="0"/>
              <a:t>・執行委員の役割を知らない人が多く、なり手不足にも繋がっている。</a:t>
            </a:r>
          </a:p>
        </p:txBody>
      </p:sp>
      <p:sp>
        <p:nvSpPr>
          <p:cNvPr id="4" name="テキスト ボックス 3">
            <a:extLst>
              <a:ext uri="{FF2B5EF4-FFF2-40B4-BE49-F238E27FC236}">
                <a16:creationId xmlns:a16="http://schemas.microsoft.com/office/drawing/2014/main" id="{3D07A835-920D-D077-87BB-A6E6A545F1F6}"/>
              </a:ext>
            </a:extLst>
          </p:cNvPr>
          <p:cNvSpPr txBox="1"/>
          <p:nvPr/>
        </p:nvSpPr>
        <p:spPr>
          <a:xfrm>
            <a:off x="5034287" y="4365104"/>
            <a:ext cx="4896544" cy="1938992"/>
          </a:xfrm>
          <a:prstGeom prst="rect">
            <a:avLst/>
          </a:prstGeom>
          <a:noFill/>
        </p:spPr>
        <p:txBody>
          <a:bodyPr wrap="square" rtlCol="0">
            <a:spAutoFit/>
          </a:bodyPr>
          <a:lstStyle/>
          <a:p>
            <a:r>
              <a:rPr kumimoji="1" lang="ja-JP" altLang="en-US" sz="1200" dirty="0"/>
              <a:t>・組合活動の詳細が分かる研修</a:t>
            </a:r>
            <a:endParaRPr kumimoji="1" lang="en-US" altLang="ja-JP" sz="1200" dirty="0"/>
          </a:p>
          <a:p>
            <a:endParaRPr lang="en-US" altLang="ja-JP" sz="1200" dirty="0"/>
          </a:p>
          <a:p>
            <a:r>
              <a:rPr kumimoji="1" lang="ja-JP" altLang="en-US" sz="1200" dirty="0"/>
              <a:t>・集会において、工場と交渉している案件等を組合員に報告し、情報共有</a:t>
            </a:r>
            <a:endParaRPr kumimoji="1" lang="en-US" altLang="ja-JP" sz="1200" dirty="0"/>
          </a:p>
          <a:p>
            <a:r>
              <a:rPr lang="en-US" altLang="ja-JP" sz="1200" dirty="0"/>
              <a:t>  </a:t>
            </a:r>
            <a:r>
              <a:rPr kumimoji="1" lang="ja-JP" altLang="en-US" sz="1200" dirty="0"/>
              <a:t>を図る。</a:t>
            </a:r>
            <a:endParaRPr kumimoji="1" lang="en-US" altLang="ja-JP" sz="1200" dirty="0"/>
          </a:p>
          <a:p>
            <a:endParaRPr lang="en-US" altLang="ja-JP" sz="1200" dirty="0"/>
          </a:p>
          <a:p>
            <a:r>
              <a:rPr kumimoji="1" lang="ja-JP" altLang="en-US" sz="1200" dirty="0"/>
              <a:t>・対話活動を通じて、組合員の声をしっかり聴く</a:t>
            </a:r>
            <a:endParaRPr kumimoji="1" lang="en-US" altLang="ja-JP" sz="1200" dirty="0"/>
          </a:p>
          <a:p>
            <a:r>
              <a:rPr lang="ja-JP" altLang="en-US" sz="1200" dirty="0"/>
              <a:t> （職場等で困っていることや悩んでいること等）</a:t>
            </a:r>
            <a:endParaRPr kumimoji="1" lang="en-US" altLang="ja-JP" sz="1200" dirty="0"/>
          </a:p>
          <a:p>
            <a:endParaRPr lang="en-US" altLang="ja-JP" sz="1200" dirty="0"/>
          </a:p>
          <a:p>
            <a:r>
              <a:rPr lang="ja-JP" altLang="en-US" sz="1200" dirty="0"/>
              <a:t>・工場との交渉を強化</a:t>
            </a:r>
          </a:p>
          <a:p>
            <a:endParaRPr kumimoji="1" lang="ja-JP" altLang="en-US" sz="1200" dirty="0"/>
          </a:p>
        </p:txBody>
      </p:sp>
      <p:sp>
        <p:nvSpPr>
          <p:cNvPr id="9" name="テキスト ボックス 8">
            <a:extLst>
              <a:ext uri="{FF2B5EF4-FFF2-40B4-BE49-F238E27FC236}">
                <a16:creationId xmlns:a16="http://schemas.microsoft.com/office/drawing/2014/main" id="{9E748D49-3EAA-BB63-4B77-F6C77A09FF46}"/>
              </a:ext>
            </a:extLst>
          </p:cNvPr>
          <p:cNvSpPr txBox="1"/>
          <p:nvPr/>
        </p:nvSpPr>
        <p:spPr>
          <a:xfrm>
            <a:off x="56456" y="1772816"/>
            <a:ext cx="4968552" cy="2308324"/>
          </a:xfrm>
          <a:prstGeom prst="rect">
            <a:avLst/>
          </a:prstGeom>
          <a:noFill/>
        </p:spPr>
        <p:txBody>
          <a:bodyPr wrap="square" rtlCol="0">
            <a:spAutoFit/>
          </a:bodyPr>
          <a:lstStyle/>
          <a:p>
            <a:r>
              <a:rPr kumimoji="1" lang="ja-JP" altLang="en-US" sz="1200" dirty="0"/>
              <a:t>・組合の業務内容を知ることで、興味を持ってくれる組合員も出てくること</a:t>
            </a:r>
            <a:r>
              <a:rPr lang="ja-JP" altLang="en-US" sz="1200" dirty="0"/>
              <a:t>も</a:t>
            </a:r>
            <a:endParaRPr lang="en-US" altLang="ja-JP" sz="1200" dirty="0"/>
          </a:p>
          <a:p>
            <a:r>
              <a:rPr kumimoji="1" lang="en-US" altLang="ja-JP" sz="1200" dirty="0"/>
              <a:t>  </a:t>
            </a:r>
            <a:r>
              <a:rPr kumimoji="1" lang="ja-JP" altLang="en-US" sz="1200" dirty="0"/>
              <a:t>想定される。</a:t>
            </a:r>
            <a:endParaRPr kumimoji="1" lang="en-US" altLang="ja-JP" sz="1200" dirty="0"/>
          </a:p>
          <a:p>
            <a:endParaRPr lang="en-US" altLang="ja-JP" sz="1200" dirty="0"/>
          </a:p>
          <a:p>
            <a:r>
              <a:rPr kumimoji="1" lang="ja-JP" altLang="en-US" sz="1200" dirty="0"/>
              <a:t>・対話で出た意見を基に工場と交渉し、職場環境等の改善がされる。</a:t>
            </a:r>
            <a:endParaRPr kumimoji="1" lang="en-US" altLang="ja-JP" sz="1200" dirty="0"/>
          </a:p>
          <a:p>
            <a:endParaRPr lang="en-US" altLang="ja-JP" sz="1200" dirty="0"/>
          </a:p>
          <a:p>
            <a:r>
              <a:rPr kumimoji="1" lang="ja-JP" altLang="en-US" sz="1200" dirty="0"/>
              <a:t>・出た意見の前進が図られることで、組合員からの信頼を得ることができる。</a:t>
            </a:r>
            <a:endParaRPr kumimoji="1" lang="en-US" altLang="ja-JP" sz="1200" dirty="0"/>
          </a:p>
          <a:p>
            <a:endParaRPr lang="en-US" altLang="ja-JP" sz="1200" dirty="0"/>
          </a:p>
          <a:p>
            <a:r>
              <a:rPr kumimoji="1" lang="ja-JP" altLang="en-US" sz="1200" dirty="0"/>
              <a:t>・これらのことを行わないと、組合の必要性を感じなくなり、組合離れが悪化</a:t>
            </a:r>
            <a:endParaRPr kumimoji="1" lang="en-US" altLang="ja-JP" sz="1200" dirty="0"/>
          </a:p>
          <a:p>
            <a:r>
              <a:rPr kumimoji="1" lang="ja-JP" altLang="en-US" sz="1200" dirty="0"/>
              <a:t> する。また、工場との交渉材料が欠乏し交渉ができなくなり、職場環境の改</a:t>
            </a:r>
            <a:endParaRPr kumimoji="1" lang="en-US" altLang="ja-JP" sz="1200" dirty="0"/>
          </a:p>
          <a:p>
            <a:r>
              <a:rPr lang="en-US" altLang="ja-JP" sz="1200" dirty="0"/>
              <a:t> </a:t>
            </a:r>
            <a:r>
              <a:rPr kumimoji="1" lang="ja-JP" altLang="en-US" sz="1200" dirty="0"/>
              <a:t>善も難しくなる。</a:t>
            </a:r>
            <a:endParaRPr kumimoji="1" lang="en-US" altLang="ja-JP" sz="1200" dirty="0"/>
          </a:p>
          <a:p>
            <a:endParaRPr lang="en-US" altLang="ja-JP" sz="1200" dirty="0"/>
          </a:p>
          <a:p>
            <a:r>
              <a:rPr kumimoji="1" lang="ja-JP" altLang="en-US" sz="1200" dirty="0"/>
              <a:t>・対話活動の重要性を再認識し、取り組みを強化していく。</a:t>
            </a:r>
            <a:endParaRPr kumimoji="1" lang="en-US" altLang="ja-JP" sz="1200" dirty="0"/>
          </a:p>
        </p:txBody>
      </p:sp>
      <p:sp>
        <p:nvSpPr>
          <p:cNvPr id="12" name="テキスト ボックス 11">
            <a:extLst>
              <a:ext uri="{FF2B5EF4-FFF2-40B4-BE49-F238E27FC236}">
                <a16:creationId xmlns:a16="http://schemas.microsoft.com/office/drawing/2014/main" id="{1AC69631-3D52-5A07-2C84-9B88379871A3}"/>
              </a:ext>
            </a:extLst>
          </p:cNvPr>
          <p:cNvSpPr txBox="1"/>
          <p:nvPr/>
        </p:nvSpPr>
        <p:spPr>
          <a:xfrm>
            <a:off x="32932" y="4328298"/>
            <a:ext cx="5025008" cy="2677656"/>
          </a:xfrm>
          <a:prstGeom prst="rect">
            <a:avLst/>
          </a:prstGeom>
          <a:noFill/>
        </p:spPr>
        <p:txBody>
          <a:bodyPr wrap="square" rtlCol="0">
            <a:spAutoFit/>
          </a:bodyPr>
          <a:lstStyle/>
          <a:p>
            <a:r>
              <a:rPr lang="ja-JP" altLang="en-US" sz="1200" dirty="0"/>
              <a:t>１</a:t>
            </a:r>
            <a:r>
              <a:rPr lang="en-US" altLang="ja-JP" sz="1200" dirty="0"/>
              <a:t>.</a:t>
            </a:r>
            <a:r>
              <a:rPr kumimoji="1" lang="ja-JP" altLang="en-US" sz="1200" dirty="0"/>
              <a:t>新規採用職員が入った際に、組合の役割や活動内容の分かる研修を実</a:t>
            </a:r>
            <a:endParaRPr kumimoji="1" lang="en-US" altLang="ja-JP" sz="1200" dirty="0"/>
          </a:p>
          <a:p>
            <a:r>
              <a:rPr lang="en-US" altLang="ja-JP" sz="1200" dirty="0"/>
              <a:t> </a:t>
            </a:r>
            <a:r>
              <a:rPr lang="ja-JP" altLang="en-US" sz="1200" dirty="0"/>
              <a:t>　</a:t>
            </a:r>
            <a:r>
              <a:rPr kumimoji="1" lang="ja-JP" altLang="en-US" sz="1200" dirty="0"/>
              <a:t>施する。</a:t>
            </a:r>
            <a:endParaRPr kumimoji="1" lang="en-US" altLang="ja-JP" sz="1200" dirty="0"/>
          </a:p>
          <a:p>
            <a:endParaRPr lang="en-US" altLang="ja-JP" sz="1200" dirty="0"/>
          </a:p>
          <a:p>
            <a:r>
              <a:rPr lang="ja-JP" altLang="en-US" sz="1200" dirty="0"/>
              <a:t>２</a:t>
            </a:r>
            <a:r>
              <a:rPr lang="en-US" altLang="ja-JP" sz="1200" dirty="0"/>
              <a:t>.</a:t>
            </a:r>
            <a:r>
              <a:rPr kumimoji="1" lang="ja-JP" altLang="en-US" sz="1200" dirty="0"/>
              <a:t>月に１回、各職場で対話活動を実施し、組合員の意見・要望を聴く。</a:t>
            </a:r>
            <a:endParaRPr kumimoji="1" lang="en-US" altLang="ja-JP" sz="1200" dirty="0"/>
          </a:p>
          <a:p>
            <a:r>
              <a:rPr lang="ja-JP" altLang="en-US" sz="1200" dirty="0"/>
              <a:t>　 </a:t>
            </a:r>
            <a:r>
              <a:rPr lang="en-US" altLang="ja-JP" sz="1200" dirty="0"/>
              <a:t>※</a:t>
            </a:r>
            <a:r>
              <a:rPr lang="ja-JP" altLang="en-US" sz="1200" dirty="0"/>
              <a:t>日常会話（雑談）から入り対話（確認的対話・生産的対話）まで</a:t>
            </a:r>
            <a:endParaRPr lang="en-US" altLang="ja-JP" sz="1200" dirty="0"/>
          </a:p>
          <a:p>
            <a:r>
              <a:rPr lang="ja-JP" altLang="en-US" sz="1200" dirty="0"/>
              <a:t>　 </a:t>
            </a:r>
            <a:r>
              <a:rPr lang="en-US" altLang="ja-JP" sz="1200" dirty="0"/>
              <a:t>※</a:t>
            </a:r>
            <a:r>
              <a:rPr lang="ja-JP" altLang="en-US" sz="1200" dirty="0"/>
              <a:t>笑顔で明るく話しやすい環境を作る。</a:t>
            </a:r>
            <a:endParaRPr lang="en-US" altLang="ja-JP" sz="1200" dirty="0"/>
          </a:p>
          <a:p>
            <a:r>
              <a:rPr kumimoji="1" lang="ja-JP" altLang="en-US" sz="1200" dirty="0"/>
              <a:t>　 </a:t>
            </a:r>
            <a:r>
              <a:rPr kumimoji="1" lang="en-US" altLang="ja-JP" sz="1200" dirty="0"/>
              <a:t>※</a:t>
            </a:r>
            <a:r>
              <a:rPr kumimoji="1" lang="ja-JP" altLang="en-US" sz="1200" dirty="0"/>
              <a:t>時間を作ってくれたことに感謝をする。</a:t>
            </a:r>
            <a:endParaRPr kumimoji="1" lang="en-US" altLang="ja-JP" sz="1200" dirty="0"/>
          </a:p>
          <a:p>
            <a:endParaRPr lang="en-US" altLang="ja-JP" sz="1200" dirty="0"/>
          </a:p>
          <a:p>
            <a:r>
              <a:rPr lang="ja-JP" altLang="en-US" sz="1200" dirty="0"/>
              <a:t>３</a:t>
            </a:r>
            <a:r>
              <a:rPr lang="en-US" altLang="ja-JP" sz="1200" dirty="0"/>
              <a:t>.</a:t>
            </a:r>
            <a:r>
              <a:rPr kumimoji="1" lang="ja-JP" altLang="en-US" sz="1200" dirty="0"/>
              <a:t>対話活動で出た意見を同日に工場に情報共有し、交渉する。</a:t>
            </a:r>
            <a:endParaRPr kumimoji="1" lang="en-US" altLang="ja-JP" sz="1200" dirty="0"/>
          </a:p>
          <a:p>
            <a:endParaRPr lang="en-US" altLang="ja-JP" sz="1200" dirty="0"/>
          </a:p>
          <a:p>
            <a:r>
              <a:rPr lang="ja-JP" altLang="en-US" sz="1200" dirty="0"/>
              <a:t>４</a:t>
            </a:r>
            <a:r>
              <a:rPr lang="en-US" altLang="ja-JP" sz="1200" dirty="0"/>
              <a:t>.</a:t>
            </a:r>
            <a:r>
              <a:rPr kumimoji="1" lang="ja-JP" altLang="en-US" sz="1200" dirty="0"/>
              <a:t>交渉結果を組合員に報告する。</a:t>
            </a:r>
            <a:endParaRPr kumimoji="1" lang="en-US" altLang="ja-JP" sz="1200" dirty="0"/>
          </a:p>
          <a:p>
            <a:endParaRPr lang="en-US" altLang="ja-JP" sz="1200" dirty="0"/>
          </a:p>
          <a:p>
            <a:r>
              <a:rPr lang="ja-JP" altLang="en-US" sz="1200" dirty="0"/>
              <a:t>５</a:t>
            </a:r>
            <a:r>
              <a:rPr lang="en-US" altLang="ja-JP" sz="1200" dirty="0"/>
              <a:t>.</a:t>
            </a:r>
            <a:r>
              <a:rPr kumimoji="1" lang="ja-JP" altLang="en-US" sz="1200" dirty="0"/>
              <a:t>改善された状況等の確認に行く。</a:t>
            </a:r>
            <a:endParaRPr kumimoji="1" lang="en-US" altLang="ja-JP" sz="1200" dirty="0"/>
          </a:p>
          <a:p>
            <a:endParaRPr kumimoji="1" lang="en-US" altLang="ja-JP" sz="1200" dirty="0"/>
          </a:p>
        </p:txBody>
      </p:sp>
    </p:spTree>
    <p:extLst>
      <p:ext uri="{BB962C8B-B14F-4D97-AF65-F5344CB8AC3E}">
        <p14:creationId xmlns:p14="http://schemas.microsoft.com/office/powerpoint/2010/main" val="24976657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2A6F90-5481-8DB6-1AD9-7EE2FD442C58}"/>
            </a:ext>
          </a:extLst>
        </p:cNvPr>
        <p:cNvGrpSpPr/>
        <p:nvPr/>
      </p:nvGrpSpPr>
      <p:grpSpPr>
        <a:xfrm>
          <a:off x="0" y="0"/>
          <a:ext cx="0" cy="0"/>
          <a:chOff x="0" y="0"/>
          <a:chExt cx="0" cy="0"/>
        </a:xfrm>
      </p:grpSpPr>
      <p:sp>
        <p:nvSpPr>
          <p:cNvPr id="35843" name="Text Box 3">
            <a:extLst>
              <a:ext uri="{FF2B5EF4-FFF2-40B4-BE49-F238E27FC236}">
                <a16:creationId xmlns:a16="http://schemas.microsoft.com/office/drawing/2014/main" id="{00A146C2-F9CE-05D5-C3A3-4F8BD7841F68}"/>
              </a:ext>
            </a:extLst>
          </p:cNvPr>
          <p:cNvSpPr txBox="1">
            <a:spLocks noChangeArrowheads="1"/>
          </p:cNvSpPr>
          <p:nvPr/>
        </p:nvSpPr>
        <p:spPr bwMode="auto">
          <a:xfrm>
            <a:off x="200025" y="1268760"/>
            <a:ext cx="9759950" cy="4897437"/>
          </a:xfrm>
          <a:prstGeom prst="rect">
            <a:avLst/>
          </a:prstGeom>
          <a:noFill/>
          <a:ln w="9525">
            <a:noFill/>
            <a:miter lim="800000"/>
            <a:headEnd/>
            <a:tailEnd/>
          </a:ln>
        </p:spPr>
        <p:txBody>
          <a:bodyPr/>
          <a:lstStyle/>
          <a:p>
            <a:pPr lvl="0">
              <a:defRPr/>
            </a:pPr>
            <a:r>
              <a:rPr lang="ja-JP" altLang="en-US" sz="2200" dirty="0">
                <a:solidFill>
                  <a:prstClr val="black"/>
                </a:solidFill>
                <a:latin typeface="HG丸ｺﾞｼｯｸM-PRO" panose="020F0600000000000000" pitchFamily="50" charset="-128"/>
                <a:ea typeface="HG丸ｺﾞｼｯｸM-PRO" panose="020F0600000000000000" pitchFamily="50" charset="-128"/>
              </a:rPr>
              <a:t>☑</a:t>
            </a:r>
            <a:r>
              <a:rPr lang="en-US" altLang="ja-JP" sz="2200" dirty="0">
                <a:solidFill>
                  <a:prstClr val="black"/>
                </a:solidFill>
                <a:latin typeface="HG丸ｺﾞｼｯｸM-PRO" panose="020F0600000000000000" pitchFamily="50" charset="-128"/>
                <a:ea typeface="HG丸ｺﾞｼｯｸM-PRO" panose="020F0600000000000000" pitchFamily="50" charset="-128"/>
              </a:rPr>
              <a:t>Phase3</a:t>
            </a:r>
            <a:r>
              <a:rPr lang="ja-JP" altLang="en-US" sz="2200" dirty="0">
                <a:solidFill>
                  <a:prstClr val="black"/>
                </a:solidFill>
                <a:latin typeface="HG丸ｺﾞｼｯｸM-PRO" panose="020F0600000000000000" pitchFamily="50" charset="-128"/>
                <a:ea typeface="HG丸ｺﾞｼｯｸM-PRO" panose="020F0600000000000000" pitchFamily="50" charset="-128"/>
              </a:rPr>
              <a:t>　</a:t>
            </a:r>
            <a:r>
              <a:rPr lang="en-US" altLang="ja-JP" sz="2200" dirty="0">
                <a:solidFill>
                  <a:prstClr val="black"/>
                </a:solidFill>
                <a:latin typeface="HG丸ｺﾞｼｯｸM-PRO" panose="020F0600000000000000" pitchFamily="50" charset="-128"/>
                <a:ea typeface="HG丸ｺﾞｼｯｸM-PRO" panose="020F0600000000000000" pitchFamily="50" charset="-128"/>
              </a:rPr>
              <a:t>2025</a:t>
            </a:r>
            <a:r>
              <a:rPr lang="ja-JP" altLang="en-US" sz="2200" dirty="0">
                <a:solidFill>
                  <a:prstClr val="black"/>
                </a:solidFill>
                <a:latin typeface="HG丸ｺﾞｼｯｸM-PRO" panose="020F0600000000000000" pitchFamily="50" charset="-128"/>
                <a:ea typeface="HG丸ｺﾞｼｯｸM-PRO" panose="020F0600000000000000" pitchFamily="50" charset="-128"/>
              </a:rPr>
              <a:t>年</a:t>
            </a:r>
            <a:r>
              <a:rPr lang="en-US" altLang="ja-JP" sz="2200" dirty="0">
                <a:solidFill>
                  <a:prstClr val="black"/>
                </a:solidFill>
                <a:latin typeface="HG丸ｺﾞｼｯｸM-PRO" panose="020F0600000000000000" pitchFamily="50" charset="-128"/>
                <a:ea typeface="HG丸ｺﾞｼｯｸM-PRO" panose="020F0600000000000000" pitchFamily="50" charset="-128"/>
              </a:rPr>
              <a:t>6</a:t>
            </a:r>
            <a:r>
              <a:rPr lang="ja-JP" altLang="en-US" sz="2200" dirty="0">
                <a:solidFill>
                  <a:prstClr val="black"/>
                </a:solidFill>
                <a:latin typeface="HG丸ｺﾞｼｯｸM-PRO" panose="020F0600000000000000" pitchFamily="50" charset="-128"/>
                <a:ea typeface="HG丸ｺﾞｼｯｸM-PRO" panose="020F0600000000000000" pitchFamily="50" charset="-128"/>
              </a:rPr>
              <a:t>月</a:t>
            </a:r>
            <a:r>
              <a:rPr lang="en-US" altLang="ja-JP" sz="2200" dirty="0">
                <a:solidFill>
                  <a:prstClr val="black"/>
                </a:solidFill>
                <a:latin typeface="HG丸ｺﾞｼｯｸM-PRO" panose="020F0600000000000000" pitchFamily="50" charset="-128"/>
                <a:ea typeface="HG丸ｺﾞｼｯｸM-PRO" panose="020F0600000000000000" pitchFamily="50" charset="-128"/>
              </a:rPr>
              <a:t>27</a:t>
            </a:r>
            <a:r>
              <a:rPr lang="ja-JP" altLang="en-US" sz="2200" dirty="0">
                <a:solidFill>
                  <a:prstClr val="black"/>
                </a:solidFill>
                <a:latin typeface="HG丸ｺﾞｼｯｸM-PRO" panose="020F0600000000000000" pitchFamily="50" charset="-128"/>
                <a:ea typeface="HG丸ｺﾞｼｯｸM-PRO" panose="020F0600000000000000" pitchFamily="50" charset="-128"/>
              </a:rPr>
              <a:t>日</a:t>
            </a:r>
            <a:endParaRPr lang="en-US" altLang="ja-JP" sz="2200" dirty="0">
              <a:solidFill>
                <a:prstClr val="black"/>
              </a:solidFill>
              <a:latin typeface="HG丸ｺﾞｼｯｸM-PRO" panose="020F0600000000000000" pitchFamily="50" charset="-128"/>
              <a:ea typeface="HG丸ｺﾞｼｯｸM-PRO" panose="020F0600000000000000" pitchFamily="50" charset="-128"/>
            </a:endParaRPr>
          </a:p>
          <a:p>
            <a:pPr lvl="0">
              <a:defRPr/>
            </a:pPr>
            <a:endParaRPr lang="en-US" altLang="ja-JP" sz="2200" dirty="0">
              <a:solidFill>
                <a:prstClr val="black"/>
              </a:solidFill>
              <a:latin typeface="HG丸ｺﾞｼｯｸM-PRO" panose="020F0600000000000000" pitchFamily="50" charset="-128"/>
              <a:ea typeface="HG丸ｺﾞｼｯｸM-PRO" panose="020F0600000000000000" pitchFamily="50" charset="-128"/>
            </a:endParaRPr>
          </a:p>
          <a:p>
            <a:pPr>
              <a:defRPr/>
            </a:pPr>
            <a:r>
              <a:rPr lang="ja-JP" altLang="en-US" sz="2200" dirty="0">
                <a:solidFill>
                  <a:prstClr val="black"/>
                </a:solidFill>
                <a:latin typeface="HG丸ｺﾞｼｯｸM-PRO" panose="020F0600000000000000" pitchFamily="50" charset="-128"/>
                <a:ea typeface="HG丸ｺﾞｼｯｸM-PRO" panose="020F0600000000000000" pitchFamily="50" charset="-128"/>
              </a:rPr>
              <a:t>　</a:t>
            </a:r>
            <a:r>
              <a:rPr lang="ja-JP" altLang="en-US" sz="2200" dirty="0">
                <a:latin typeface="HG丸ｺﾞｼｯｸM-PRO" panose="020F0600000000000000" pitchFamily="50" charset="-128"/>
                <a:ea typeface="HG丸ｺﾞｼｯｸM-PRO" panose="020F0600000000000000" pitchFamily="50" charset="-128"/>
              </a:rPr>
              <a:t>└起爆剤となる活動案をまとめる＋スキル</a:t>
            </a:r>
            <a:endParaRPr lang="en-US" altLang="ja-JP" sz="2200" dirty="0">
              <a:latin typeface="HG丸ｺﾞｼｯｸM-PRO" panose="020F0600000000000000" pitchFamily="50" charset="-128"/>
              <a:ea typeface="HG丸ｺﾞｼｯｸM-PRO" panose="020F0600000000000000"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a:t>
            </a:r>
            <a:r>
              <a:rPr lang="ja-JP" altLang="en-US" sz="2200" dirty="0">
                <a:solidFill>
                  <a:srgbClr val="000000"/>
                </a:solidFill>
                <a:latin typeface="HG丸ｺﾞｼｯｸM-PRO" panose="020F0600000000000000" pitchFamily="50" charset="-128"/>
                <a:ea typeface="HG丸ｺﾞｼｯｸM-PRO" panose="020F0600000000000000" pitchFamily="50" charset="-128"/>
              </a:rPr>
              <a:t>①</a:t>
            </a:r>
            <a:r>
              <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2035</a:t>
            </a:r>
            <a:r>
              <a:rPr kumimoji="1" lang="ja-JP" altLang="en-US"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年ありたい組合を実現するための取り組み案を</a:t>
            </a:r>
            <a:endPar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2200" dirty="0">
                <a:solidFill>
                  <a:srgbClr val="000000"/>
                </a:solidFill>
                <a:latin typeface="HG丸ｺﾞｼｯｸM-PRO" panose="020F0600000000000000" pitchFamily="50" charset="-128"/>
                <a:ea typeface="HG丸ｺﾞｼｯｸM-PRO" panose="020F0600000000000000" pitchFamily="50" charset="-128"/>
              </a:rPr>
              <a:t>　　</a:t>
            </a:r>
            <a:r>
              <a:rPr kumimoji="1" lang="en-US" altLang="ja-JP" sz="2200" b="0" i="0" u="none" strike="noStrike" kern="1200" cap="none" spc="0" normalizeH="0" baseline="0" noProof="0" dirty="0">
                <a:ln>
                  <a:noFill/>
                </a:ln>
                <a:solidFill>
                  <a:srgbClr val="FF0000"/>
                </a:solidFill>
                <a:effectLst/>
                <a:uLnTx/>
                <a:uFillTx/>
                <a:latin typeface="HG丸ｺﾞｼｯｸM-PRO" panose="020F0600000000000000" pitchFamily="50" charset="-128"/>
                <a:ea typeface="HG丸ｺﾞｼｯｸM-PRO" panose="020F0600000000000000" pitchFamily="50" charset="-128"/>
                <a:cs typeface="+mn-cs"/>
              </a:rPr>
              <a:t>4MAT</a:t>
            </a:r>
            <a:r>
              <a:rPr kumimoji="1" lang="ja-JP" altLang="en-US"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に記入してくる</a:t>
            </a:r>
            <a:endPar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lang="en-US" altLang="ja-JP" sz="2200" dirty="0">
              <a:solidFill>
                <a:srgbClr val="000000"/>
              </a:solidFill>
              <a:latin typeface="HG丸ｺﾞｼｯｸM-PRO" panose="020F0600000000000000" pitchFamily="50" charset="-128"/>
              <a:ea typeface="HG丸ｺﾞｼｯｸM-PRO" panose="020F0600000000000000"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2200" dirty="0">
                <a:solidFill>
                  <a:srgbClr val="000000"/>
                </a:solidFill>
                <a:latin typeface="HG丸ｺﾞｼｯｸM-PRO" panose="020F0600000000000000" pitchFamily="50" charset="-128"/>
                <a:ea typeface="HG丸ｺﾞｼｯｸM-PRO" panose="020F0600000000000000" pitchFamily="50" charset="-128"/>
              </a:rPr>
              <a:t>　②</a:t>
            </a:r>
            <a:r>
              <a:rPr lang="en-US" altLang="ja-JP" sz="2200" dirty="0">
                <a:solidFill>
                  <a:srgbClr val="000000"/>
                </a:solidFill>
                <a:latin typeface="HG丸ｺﾞｼｯｸM-PRO" panose="020F0600000000000000" pitchFamily="50" charset="-128"/>
                <a:ea typeface="HG丸ｺﾞｼｯｸM-PRO" panose="020F0600000000000000" pitchFamily="50" charset="-128"/>
              </a:rPr>
              <a:t>Phase</a:t>
            </a:r>
            <a:r>
              <a:rPr lang="ja-JP" altLang="en-US" sz="2200" dirty="0">
                <a:solidFill>
                  <a:srgbClr val="000000"/>
                </a:solidFill>
                <a:latin typeface="HG丸ｺﾞｼｯｸM-PRO" panose="020F0600000000000000" pitchFamily="50" charset="-128"/>
                <a:ea typeface="HG丸ｺﾞｼｯｸM-PRO" panose="020F0600000000000000" pitchFamily="50" charset="-128"/>
              </a:rPr>
              <a:t>①～③のレジメを振り返り、気づきや得た内容を復習する</a:t>
            </a:r>
            <a:endParaRPr lang="en-US" altLang="ja-JP" sz="2200" dirty="0">
              <a:solidFill>
                <a:srgbClr val="000000"/>
              </a:solidFill>
              <a:latin typeface="HG丸ｺﾞｼｯｸM-PRO" panose="020F0600000000000000" pitchFamily="50" charset="-128"/>
              <a:ea typeface="HG丸ｺﾞｼｯｸM-PRO" panose="020F0600000000000000"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lang="en-US" altLang="ja-JP" sz="2200" dirty="0">
              <a:solidFill>
                <a:srgbClr val="000000"/>
              </a:solidFill>
              <a:latin typeface="HG丸ｺﾞｼｯｸM-PRO" panose="020F0600000000000000" pitchFamily="50" charset="-128"/>
              <a:ea typeface="HG丸ｺﾞｼｯｸM-PRO" panose="020F0600000000000000" pitchFamily="50" charset="-128"/>
            </a:endParaRPr>
          </a:p>
          <a:p>
            <a:pPr lvl="0">
              <a:defRPr/>
            </a:pPr>
            <a:r>
              <a:rPr lang="ja-JP" altLang="en-US" sz="2200" dirty="0">
                <a:solidFill>
                  <a:srgbClr val="000000"/>
                </a:solidFill>
                <a:latin typeface="HG丸ｺﾞｼｯｸM-PRO" panose="020F0600000000000000" pitchFamily="50" charset="-128"/>
                <a:ea typeface="HG丸ｺﾞｼｯｸM-PRO" panose="020F0600000000000000" pitchFamily="50" charset="-128"/>
              </a:rPr>
              <a:t>　</a:t>
            </a:r>
            <a:r>
              <a:rPr kumimoji="1" lang="ja-JP" altLang="en-US"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a:t>
            </a:r>
            <a:r>
              <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Final</a:t>
            </a:r>
            <a:r>
              <a:rPr lang="ja-JP" altLang="en-US" sz="2200" dirty="0">
                <a:solidFill>
                  <a:srgbClr val="000000"/>
                </a:solidFill>
                <a:latin typeface="HG丸ｺﾞｼｯｸM-PRO" panose="020F0600000000000000" pitchFamily="50" charset="-128"/>
                <a:ea typeface="HG丸ｺﾞｼｯｸM-PRO" panose="020F0600000000000000" pitchFamily="50" charset="-128"/>
              </a:rPr>
              <a:t> </a:t>
            </a:r>
            <a:r>
              <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Phase</a:t>
            </a:r>
            <a:r>
              <a:rPr kumimoji="1" lang="ja-JP" altLang="en-US"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は“</a:t>
            </a:r>
            <a:r>
              <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4MAT</a:t>
            </a:r>
            <a:r>
              <a:rPr lang="ja-JP" altLang="en-US" sz="2200" dirty="0">
                <a:solidFill>
                  <a:srgbClr val="000000"/>
                </a:solidFill>
                <a:latin typeface="HG丸ｺﾞｼｯｸM-PRO" panose="020F0600000000000000" pitchFamily="50" charset="-128"/>
                <a:ea typeface="HG丸ｺﾞｼｯｸM-PRO" panose="020F0600000000000000" pitchFamily="50" charset="-128"/>
              </a:rPr>
              <a:t> ”</a:t>
            </a:r>
            <a:r>
              <a:rPr kumimoji="1" lang="ja-JP" altLang="en-US"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にまとめた取り組み案を</a:t>
            </a:r>
            <a:r>
              <a:rPr lang="en-US" altLang="ja-JP" sz="2200" dirty="0">
                <a:solidFill>
                  <a:srgbClr val="000000"/>
                </a:solidFill>
                <a:latin typeface="HG丸ｺﾞｼｯｸM-PRO" panose="020F0600000000000000" pitchFamily="50" charset="-128"/>
                <a:ea typeface="HG丸ｺﾞｼｯｸM-PRO" panose="020F0600000000000000" pitchFamily="50" charset="-128"/>
              </a:rPr>
              <a:t>1</a:t>
            </a:r>
            <a:r>
              <a:rPr lang="ja-JP" altLang="en-US" sz="2200" dirty="0">
                <a:solidFill>
                  <a:srgbClr val="000000"/>
                </a:solidFill>
                <a:latin typeface="HG丸ｺﾞｼｯｸM-PRO" panose="020F0600000000000000" pitchFamily="50" charset="-128"/>
                <a:ea typeface="HG丸ｺﾞｼｯｸM-PRO" panose="020F0600000000000000" pitchFamily="50" charset="-128"/>
              </a:rPr>
              <a:t>人ひとり</a:t>
            </a:r>
            <a:endParaRPr lang="en-US" altLang="ja-JP" sz="2200" dirty="0">
              <a:solidFill>
                <a:srgbClr val="000000"/>
              </a:solidFill>
              <a:latin typeface="HG丸ｺﾞｼｯｸM-PRO" panose="020F0600000000000000" pitchFamily="50" charset="-128"/>
              <a:ea typeface="HG丸ｺﾞｼｯｸM-PRO" panose="020F0600000000000000" pitchFamily="50" charset="-128"/>
            </a:endParaRPr>
          </a:p>
          <a:p>
            <a:pPr lvl="0">
              <a:defRPr/>
            </a:pPr>
            <a:r>
              <a:rPr lang="ja-JP" altLang="en-US" sz="2200" dirty="0">
                <a:solidFill>
                  <a:srgbClr val="000000"/>
                </a:solidFill>
                <a:latin typeface="HG丸ｺﾞｼｯｸM-PRO" panose="020F0600000000000000" pitchFamily="50" charset="-128"/>
                <a:ea typeface="HG丸ｺﾞｼｯｸM-PRO" panose="020F0600000000000000" pitchFamily="50" charset="-128"/>
              </a:rPr>
              <a:t>　　“全力”でプレゼンテーション（発表）していきます！</a:t>
            </a:r>
            <a:r>
              <a:rPr kumimoji="1" lang="ja-JP" altLang="en-US"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a:t>
            </a:r>
            <a:endPar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rPr>
              <a:t>　</a:t>
            </a:r>
            <a:endPar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2200" b="0" i="0" u="none" strike="noStrike" kern="1200" cap="none" spc="0" normalizeH="0" baseline="0" noProof="0" dirty="0">
              <a:ln>
                <a:noFill/>
              </a:ln>
              <a:solidFill>
                <a:srgbClr val="000000"/>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9458" name="タイトル 1">
            <a:extLst>
              <a:ext uri="{FF2B5EF4-FFF2-40B4-BE49-F238E27FC236}">
                <a16:creationId xmlns:a16="http://schemas.microsoft.com/office/drawing/2014/main" id="{4EEAB1BC-2DCE-7608-E730-B6FBEC29AE37}"/>
              </a:ext>
            </a:extLst>
          </p:cNvPr>
          <p:cNvSpPr>
            <a:spLocks/>
          </p:cNvSpPr>
          <p:nvPr/>
        </p:nvSpPr>
        <p:spPr bwMode="auto">
          <a:xfrm>
            <a:off x="200025" y="562769"/>
            <a:ext cx="8137525" cy="561975"/>
          </a:xfrm>
          <a:prstGeom prst="rect">
            <a:avLst/>
          </a:prstGeom>
          <a:noFill/>
          <a:ln w="9525">
            <a:noFill/>
            <a:miter lim="800000"/>
            <a:headEnd/>
            <a:tailEnd/>
          </a:ln>
        </p:spPr>
        <p:txBody>
          <a:bodyPr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最終回に向けた</a:t>
            </a:r>
            <a:r>
              <a:rPr kumimoji="1" lang="en-US" altLang="ja-JP"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3400" b="0" i="0" u="none" strike="noStrike" kern="1200" cap="none" spc="0" normalizeH="0" baseline="0" noProof="0" dirty="0">
                <a:ln>
                  <a:noFill/>
                </a:ln>
                <a:solidFill>
                  <a:prstClr val="white"/>
                </a:solidFill>
                <a:effectLst/>
                <a:uLnTx/>
                <a:uFillTx/>
                <a:latin typeface="HG丸ｺﾞｼｯｸM-PRO" panose="020F0600000000000000" pitchFamily="50" charset="-128"/>
                <a:ea typeface="HG丸ｺﾞｼｯｸM-PRO" panose="020F0600000000000000" pitchFamily="50" charset="-128"/>
                <a:cs typeface="+mn-cs"/>
              </a:rPr>
              <a:t>ホームワーク</a:t>
            </a:r>
          </a:p>
        </p:txBody>
      </p:sp>
      <p:pic>
        <p:nvPicPr>
          <p:cNvPr id="2" name="図 1">
            <a:extLst>
              <a:ext uri="{FF2B5EF4-FFF2-40B4-BE49-F238E27FC236}">
                <a16:creationId xmlns:a16="http://schemas.microsoft.com/office/drawing/2014/main" id="{4CFEECE4-4B9A-C75C-C474-B3B011221C6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652969" y="1556792"/>
            <a:ext cx="1053006" cy="1763552"/>
          </a:xfrm>
          <a:prstGeom prst="rect">
            <a:avLst/>
          </a:prstGeom>
        </p:spPr>
      </p:pic>
    </p:spTree>
    <p:extLst>
      <p:ext uri="{BB962C8B-B14F-4D97-AF65-F5344CB8AC3E}">
        <p14:creationId xmlns:p14="http://schemas.microsoft.com/office/powerpoint/2010/main" val="171452797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Consolas-Verdana">
      <a:majorFont>
        <a:latin typeface="Consolas" panose="020B0609020204030204"/>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Verdana" panose="020B060403050404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742950" marR="0" indent="-285750" algn="l" defTabSz="914400" rtl="0" eaLnBrk="1" fontAlgn="base" latinLnBrk="0" hangingPunct="1">
          <a:lnSpc>
            <a:spcPct val="100000"/>
          </a:lnSpc>
          <a:spcBef>
            <a:spcPct val="20000"/>
          </a:spcBef>
          <a:spcAft>
            <a:spcPct val="0"/>
          </a:spcAft>
          <a:buClr>
            <a:schemeClr val="hlink"/>
          </a:buClr>
          <a:buSzPct val="55000"/>
          <a:buFont typeface="Wingdings" panose="05000000000000000000" pitchFamily="2" charset="2"/>
          <a:buChar char="n"/>
          <a:tabLst/>
          <a:defRPr kumimoji="1" lang="en-US" altLang="ja-JP" sz="2800" b="0" i="0" u="none" strike="noStrike" cap="none" normalizeH="0" baseline="0" smtClean="0">
            <a:ln>
              <a:noFill/>
            </a:ln>
            <a:solidFill>
              <a:schemeClr val="tx1"/>
            </a:solidFill>
            <a:effectLst/>
            <a:latin typeface="Tahoma" panose="020B0604030504040204" pitchFamily="34" charset="0"/>
            <a:ea typeface="ＭＳ Ｐゴシック" panose="020B0600070205080204"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742950" marR="0" indent="-285750" algn="l" defTabSz="914400" rtl="0" eaLnBrk="1" fontAlgn="base" latinLnBrk="0" hangingPunct="1">
          <a:lnSpc>
            <a:spcPct val="100000"/>
          </a:lnSpc>
          <a:spcBef>
            <a:spcPct val="20000"/>
          </a:spcBef>
          <a:spcAft>
            <a:spcPct val="0"/>
          </a:spcAft>
          <a:buClr>
            <a:schemeClr val="hlink"/>
          </a:buClr>
          <a:buSzPct val="55000"/>
          <a:buFont typeface="Wingdings" panose="05000000000000000000" pitchFamily="2" charset="2"/>
          <a:buChar char="n"/>
          <a:tabLst/>
          <a:defRPr kumimoji="1" lang="en-US" altLang="ja-JP" sz="2800" b="0" i="0" u="none" strike="noStrike" cap="none" normalizeH="0" baseline="0" smtClean="0">
            <a:ln>
              <a:noFill/>
            </a:ln>
            <a:solidFill>
              <a:schemeClr val="tx1"/>
            </a:solidFill>
            <a:effectLst/>
            <a:latin typeface="Tahoma" panose="020B0604030504040204" pitchFamily="34" charset="0"/>
            <a:ea typeface="ＭＳ Ｐゴシック" panose="020B0600070205080204" pitchFamily="50" charset="-128"/>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18790</TotalTime>
  <Words>881</Words>
  <Application>Microsoft Office PowerPoint</Application>
  <PresentationFormat>A4 210 x 297 mm</PresentationFormat>
  <Paragraphs>120</Paragraphs>
  <Slides>4</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4</vt:i4>
      </vt:variant>
    </vt:vector>
  </HeadingPairs>
  <TitlesOfParts>
    <vt:vector size="12" baseType="lpstr">
      <vt:lpstr>HG丸ｺﾞｼｯｸM-PRO</vt:lpstr>
      <vt:lpstr>Arial</vt:lpstr>
      <vt:lpstr>Calibri</vt:lpstr>
      <vt:lpstr>Tahoma</vt:lpstr>
      <vt:lpstr>Times New Roman</vt:lpstr>
      <vt:lpstr>Wingdings</vt:lpstr>
      <vt:lpstr>Office テーマ</vt:lpstr>
      <vt:lpstr>Blends</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ito yumi</dc:creator>
  <cp:lastModifiedBy>mayuko sugiyama</cp:lastModifiedBy>
  <cp:revision>708</cp:revision>
  <cp:lastPrinted>2025-06-19T08:14:49Z</cp:lastPrinted>
  <dcterms:created xsi:type="dcterms:W3CDTF">2013-06-11T08:46:33Z</dcterms:created>
  <dcterms:modified xsi:type="dcterms:W3CDTF">2025-08-01T06:25:16Z</dcterms:modified>
</cp:coreProperties>
</file>