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3" r:id="rId2"/>
  </p:sldMasterIdLst>
  <p:notesMasterIdLst>
    <p:notesMasterId r:id="rId17"/>
  </p:notesMasterIdLst>
  <p:handoutMasterIdLst>
    <p:handoutMasterId r:id="rId18"/>
  </p:handoutMasterIdLst>
  <p:sldIdLst>
    <p:sldId id="4066" r:id="rId3"/>
    <p:sldId id="487" r:id="rId4"/>
    <p:sldId id="4062" r:id="rId5"/>
    <p:sldId id="4063" r:id="rId6"/>
    <p:sldId id="4078" r:id="rId7"/>
    <p:sldId id="4067" r:id="rId8"/>
    <p:sldId id="4071" r:id="rId9"/>
    <p:sldId id="4068" r:id="rId10"/>
    <p:sldId id="4076" r:id="rId11"/>
    <p:sldId id="4069" r:id="rId12"/>
    <p:sldId id="4075" r:id="rId13"/>
    <p:sldId id="4070" r:id="rId14"/>
    <p:sldId id="4077" r:id="rId15"/>
    <p:sldId id="4065" r:id="rId16"/>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ion13" initials="j" lastIdx="1" clrIdx="0">
    <p:extLst>
      <p:ext uri="{19B8F6BF-5375-455C-9EA6-DF929625EA0E}">
        <p15:presenceInfo xmlns:p15="http://schemas.microsoft.com/office/powerpoint/2012/main" userId="junion13" providerId="None"/>
      </p:ext>
    </p:extLst>
  </p:cmAuthor>
  <p:cmAuthor id="2" name="13 junion" initials="1j" lastIdx="2" clrIdx="1">
    <p:extLst>
      <p:ext uri="{19B8F6BF-5375-455C-9EA6-DF929625EA0E}">
        <p15:presenceInfo xmlns:p15="http://schemas.microsoft.com/office/powerpoint/2012/main" userId="13 jun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85D3E"/>
    <a:srgbClr val="F55F41"/>
    <a:srgbClr val="F69240"/>
    <a:srgbClr val="FF3300"/>
    <a:srgbClr val="FF6600"/>
    <a:srgbClr val="808000"/>
    <a:srgbClr val="99CC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1F5406-A205-4C6E-B04B-5859F3F7F32E}" v="437" dt="2025-07-30T09:42:02.86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85" autoAdjust="0"/>
    <p:restoredTop sz="95000" autoAdjust="0"/>
  </p:normalViewPr>
  <p:slideViewPr>
    <p:cSldViewPr>
      <p:cViewPr varScale="1">
        <p:scale>
          <a:sx n="114" d="100"/>
          <a:sy n="114" d="100"/>
        </p:scale>
        <p:origin x="1284" y="10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24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朝香　一貴" userId="330bee81-b689-4147-9019-f36ad2984194" providerId="ADAL" clId="{7523D218-041A-43C0-8C2E-4384AEDD2114}"/>
    <pc:docChg chg="undo custSel addSld delSld modSld sldOrd modMainMaster">
      <pc:chgData name="朝香　一貴" userId="330bee81-b689-4147-9019-f36ad2984194" providerId="ADAL" clId="{7523D218-041A-43C0-8C2E-4384AEDD2114}" dt="2025-07-18T03:57:10.827" v="344"/>
      <pc:docMkLst>
        <pc:docMk/>
      </pc:docMkLst>
      <pc:sldChg chg="addSp delSp modSp mod setBg modShow">
        <pc:chgData name="朝香　一貴" userId="330bee81-b689-4147-9019-f36ad2984194" providerId="ADAL" clId="{7523D218-041A-43C0-8C2E-4384AEDD2114}" dt="2025-07-18T03:44:52.814" v="243" actId="729"/>
        <pc:sldMkLst>
          <pc:docMk/>
          <pc:sldMk cId="3451400475" sldId="487"/>
        </pc:sldMkLst>
        <pc:spChg chg="mod">
          <ac:chgData name="朝香　一貴" userId="330bee81-b689-4147-9019-f36ad2984194" providerId="ADAL" clId="{7523D218-041A-43C0-8C2E-4384AEDD2114}" dt="2025-07-18T03:44:07.487" v="238"/>
          <ac:spMkLst>
            <pc:docMk/>
            <pc:sldMk cId="3451400475" sldId="487"/>
            <ac:spMk id="3" creationId="{383BC2CA-BA19-44DC-F8BC-482B20BCBABE}"/>
          </ac:spMkLst>
        </pc:spChg>
        <pc:spChg chg="add del">
          <ac:chgData name="朝香　一貴" userId="330bee81-b689-4147-9019-f36ad2984194" providerId="ADAL" clId="{7523D218-041A-43C0-8C2E-4384AEDD2114}" dt="2025-07-18T03:44:51.905" v="242" actId="478"/>
          <ac:spMkLst>
            <pc:docMk/>
            <pc:sldMk cId="3451400475" sldId="487"/>
            <ac:spMk id="42" creationId="{B6054BE2-BEA9-4713-A7CD-3303BB8FD533}"/>
          </ac:spMkLst>
        </pc:spChg>
      </pc:sldChg>
      <pc:sldChg chg="modSp mod modShow">
        <pc:chgData name="朝香　一貴" userId="330bee81-b689-4147-9019-f36ad2984194" providerId="ADAL" clId="{7523D218-041A-43C0-8C2E-4384AEDD2114}" dt="2025-07-17T13:58:32.402" v="4"/>
        <pc:sldMkLst>
          <pc:docMk/>
          <pc:sldMk cId="1369024855" sldId="4062"/>
        </pc:sldMkLst>
        <pc:spChg chg="mod">
          <ac:chgData name="朝香　一貴" userId="330bee81-b689-4147-9019-f36ad2984194" providerId="ADAL" clId="{7523D218-041A-43C0-8C2E-4384AEDD2114}" dt="2025-07-17T13:58:32.402" v="4"/>
          <ac:spMkLst>
            <pc:docMk/>
            <pc:sldMk cId="1369024855" sldId="4062"/>
            <ac:spMk id="3" creationId="{23D970AE-3628-5E45-E720-CF61B8E06C19}"/>
          </ac:spMkLst>
        </pc:spChg>
      </pc:sldChg>
      <pc:sldChg chg="addSp modSp mod modShow">
        <pc:chgData name="朝香　一貴" userId="330bee81-b689-4147-9019-f36ad2984194" providerId="ADAL" clId="{7523D218-041A-43C0-8C2E-4384AEDD2114}" dt="2025-07-18T03:57:10.827" v="344"/>
        <pc:sldMkLst>
          <pc:docMk/>
          <pc:sldMk cId="2497665737" sldId="4063"/>
        </pc:sldMkLst>
        <pc:spChg chg="mod">
          <ac:chgData name="朝香　一貴" userId="330bee81-b689-4147-9019-f36ad2984194" providerId="ADAL" clId="{7523D218-041A-43C0-8C2E-4384AEDD2114}" dt="2025-07-17T13:58:32.402" v="4"/>
          <ac:spMkLst>
            <pc:docMk/>
            <pc:sldMk cId="2497665737" sldId="4063"/>
            <ac:spMk id="2" creationId="{5DFD822C-2B50-AB6C-85C9-EE92A6786C10}"/>
          </ac:spMkLst>
        </pc:spChg>
        <pc:spChg chg="add mod">
          <ac:chgData name="朝香　一貴" userId="330bee81-b689-4147-9019-f36ad2984194" providerId="ADAL" clId="{7523D218-041A-43C0-8C2E-4384AEDD2114}" dt="2025-07-18T03:57:10.827" v="344"/>
          <ac:spMkLst>
            <pc:docMk/>
            <pc:sldMk cId="2497665737" sldId="4063"/>
            <ac:spMk id="3" creationId="{EC775822-B791-4E64-AE67-78BFAE6051CB}"/>
          </ac:spMkLst>
        </pc:spChg>
        <pc:spChg chg="mod">
          <ac:chgData name="朝香　一貴" userId="330bee81-b689-4147-9019-f36ad2984194" providerId="ADAL" clId="{7523D218-041A-43C0-8C2E-4384AEDD2114}" dt="2025-07-18T03:50:15.941" v="253"/>
          <ac:spMkLst>
            <pc:docMk/>
            <pc:sldMk cId="2497665737" sldId="4063"/>
            <ac:spMk id="42" creationId="{A6ADC162-6C02-FEC2-D50E-51F92F8F95C3}"/>
          </ac:spMkLst>
        </pc:spChg>
      </pc:sldChg>
      <pc:sldChg chg="mod modShow">
        <pc:chgData name="朝香　一貴" userId="330bee81-b689-4147-9019-f36ad2984194" providerId="ADAL" clId="{7523D218-041A-43C0-8C2E-4384AEDD2114}" dt="2025-07-17T13:58:11.160" v="3" actId="729"/>
        <pc:sldMkLst>
          <pc:docMk/>
          <pc:sldMk cId="1714527973" sldId="4065"/>
        </pc:sldMkLst>
      </pc:sldChg>
      <pc:sldChg chg="addSp modSp new mod ord">
        <pc:chgData name="朝香　一貴" userId="330bee81-b689-4147-9019-f36ad2984194" providerId="ADAL" clId="{7523D218-041A-43C0-8C2E-4384AEDD2114}" dt="2025-07-17T14:29:39.009" v="237"/>
        <pc:sldMkLst>
          <pc:docMk/>
          <pc:sldMk cId="951237150" sldId="4066"/>
        </pc:sldMkLst>
        <pc:spChg chg="mod">
          <ac:chgData name="朝香　一貴" userId="330bee81-b689-4147-9019-f36ad2984194" providerId="ADAL" clId="{7523D218-041A-43C0-8C2E-4384AEDD2114}" dt="2025-07-17T14:01:02.275" v="40" actId="1076"/>
          <ac:spMkLst>
            <pc:docMk/>
            <pc:sldMk cId="951237150" sldId="4066"/>
            <ac:spMk id="2" creationId="{EBA60586-F8F0-403A-9F1C-BFF608D9F276}"/>
          </ac:spMkLst>
        </pc:spChg>
        <pc:spChg chg="add mod">
          <ac:chgData name="朝香　一貴" userId="330bee81-b689-4147-9019-f36ad2984194" providerId="ADAL" clId="{7523D218-041A-43C0-8C2E-4384AEDD2114}" dt="2025-07-17T14:03:37.132" v="155" actId="1076"/>
          <ac:spMkLst>
            <pc:docMk/>
            <pc:sldMk cId="951237150" sldId="4066"/>
            <ac:spMk id="4" creationId="{A88D99FC-9D69-4974-AB7B-05EACA2816EE}"/>
          </ac:spMkLst>
        </pc:spChg>
        <pc:picChg chg="add mod">
          <ac:chgData name="朝香　一貴" userId="330bee81-b689-4147-9019-f36ad2984194" providerId="ADAL" clId="{7523D218-041A-43C0-8C2E-4384AEDD2114}" dt="2025-07-17T14:26:23.919" v="190" actId="1076"/>
          <ac:picMkLst>
            <pc:docMk/>
            <pc:sldMk cId="951237150" sldId="4066"/>
            <ac:picMk id="5" creationId="{1BEB8042-7620-46EB-982B-DFEA30ACEA77}"/>
          </ac:picMkLst>
        </pc:picChg>
        <pc:picChg chg="add mod">
          <ac:chgData name="朝香　一貴" userId="330bee81-b689-4147-9019-f36ad2984194" providerId="ADAL" clId="{7523D218-041A-43C0-8C2E-4384AEDD2114}" dt="2025-07-17T14:29:39.009" v="237"/>
          <ac:picMkLst>
            <pc:docMk/>
            <pc:sldMk cId="951237150" sldId="4066"/>
            <ac:picMk id="6" creationId="{426866F3-2C2D-461C-9DD6-8E28C0573BDE}"/>
          </ac:picMkLst>
        </pc:picChg>
      </pc:sldChg>
      <pc:sldChg chg="add del">
        <pc:chgData name="朝香　一貴" userId="330bee81-b689-4147-9019-f36ad2984194" providerId="ADAL" clId="{7523D218-041A-43C0-8C2E-4384AEDD2114}" dt="2025-07-18T03:44:53.383" v="244" actId="2890"/>
        <pc:sldMkLst>
          <pc:docMk/>
          <pc:sldMk cId="3877749361" sldId="4067"/>
        </pc:sldMkLst>
      </pc:sldChg>
      <pc:sldMasterChg chg="modSldLayout">
        <pc:chgData name="朝香　一貴" userId="330bee81-b689-4147-9019-f36ad2984194" providerId="ADAL" clId="{7523D218-041A-43C0-8C2E-4384AEDD2114}" dt="2025-07-17T13:58:32.402" v="4"/>
        <pc:sldMasterMkLst>
          <pc:docMk/>
          <pc:sldMasterMk cId="769268683" sldId="2147483683"/>
        </pc:sldMasterMkLst>
        <pc:sldLayoutChg chg="addSp">
          <pc:chgData name="朝香　一貴" userId="330bee81-b689-4147-9019-f36ad2984194" providerId="ADAL" clId="{7523D218-041A-43C0-8C2E-4384AEDD2114}" dt="2025-07-17T13:58:32.402" v="4"/>
          <pc:sldLayoutMkLst>
            <pc:docMk/>
            <pc:sldMasterMk cId="769268683" sldId="2147483683"/>
            <pc:sldLayoutMk cId="1259225463" sldId="2147483686"/>
          </pc:sldLayoutMkLst>
          <pc:spChg chg="add">
            <ac:chgData name="朝香　一貴" userId="330bee81-b689-4147-9019-f36ad2984194" providerId="ADAL" clId="{7523D218-041A-43C0-8C2E-4384AEDD2114}" dt="2025-07-17T13:58:32.402" v="4"/>
            <ac:spMkLst>
              <pc:docMk/>
              <pc:sldMasterMk cId="769268683" sldId="2147483683"/>
              <pc:sldLayoutMk cId="1259225463" sldId="2147483686"/>
              <ac:spMk id="10" creationId="{C383D984-5B15-416B-9F15-17815E3A400F}"/>
            </ac:spMkLst>
          </pc:spChg>
          <pc:spChg chg="add">
            <ac:chgData name="朝香　一貴" userId="330bee81-b689-4147-9019-f36ad2984194" providerId="ADAL" clId="{7523D218-041A-43C0-8C2E-4384AEDD2114}" dt="2025-07-17T13:58:32.402" v="4"/>
            <ac:spMkLst>
              <pc:docMk/>
              <pc:sldMasterMk cId="769268683" sldId="2147483683"/>
              <pc:sldLayoutMk cId="1259225463" sldId="2147483686"/>
              <ac:spMk id="19" creationId="{AB7C6A2C-39E3-443A-B39B-FFFA8A2DFA1C}"/>
            </ac:spMkLst>
          </pc:spChg>
          <pc:grpChg chg="add">
            <ac:chgData name="朝香　一貴" userId="330bee81-b689-4147-9019-f36ad2984194" providerId="ADAL" clId="{7523D218-041A-43C0-8C2E-4384AEDD2114}" dt="2025-07-17T13:58:32.402" v="4"/>
            <ac:grpSpMkLst>
              <pc:docMk/>
              <pc:sldMasterMk cId="769268683" sldId="2147483683"/>
              <pc:sldLayoutMk cId="1259225463" sldId="2147483686"/>
              <ac:grpSpMk id="12" creationId="{3D0D4811-7B4E-435F-9CB5-9E6150EA7610}"/>
            </ac:grpSpMkLst>
          </pc:grpChg>
          <pc:picChg chg="add">
            <ac:chgData name="朝香　一貴" userId="330bee81-b689-4147-9019-f36ad2984194" providerId="ADAL" clId="{7523D218-041A-43C0-8C2E-4384AEDD2114}" dt="2025-07-17T13:58:32.402" v="4"/>
            <ac:picMkLst>
              <pc:docMk/>
              <pc:sldMasterMk cId="769268683" sldId="2147483683"/>
              <pc:sldLayoutMk cId="1259225463" sldId="2147483686"/>
              <ac:picMk id="18" creationId="{57C4FCA1-D759-46FA-BD86-7EDDF2D9C8A1}"/>
            </ac:picMkLst>
          </pc:picChg>
        </pc:sldLayoutChg>
        <pc:sldLayoutChg chg="addSp">
          <pc:chgData name="朝香　一貴" userId="330bee81-b689-4147-9019-f36ad2984194" providerId="ADAL" clId="{7523D218-041A-43C0-8C2E-4384AEDD2114}" dt="2025-07-17T13:58:32.402" v="4"/>
          <pc:sldLayoutMkLst>
            <pc:docMk/>
            <pc:sldMasterMk cId="769268683" sldId="2147483683"/>
            <pc:sldLayoutMk cId="3164061934" sldId="2147483689"/>
          </pc:sldLayoutMkLst>
          <pc:spChg chg="add">
            <ac:chgData name="朝香　一貴" userId="330bee81-b689-4147-9019-f36ad2984194" providerId="ADAL" clId="{7523D218-041A-43C0-8C2E-4384AEDD2114}" dt="2025-07-17T13:58:32.402" v="4"/>
            <ac:spMkLst>
              <pc:docMk/>
              <pc:sldMasterMk cId="769268683" sldId="2147483683"/>
              <pc:sldLayoutMk cId="3164061934" sldId="2147483689"/>
              <ac:spMk id="6" creationId="{E80D1160-D341-4CE2-8E09-F1C7362A793C}"/>
            </ac:spMkLst>
          </pc:spChg>
          <pc:spChg chg="add">
            <ac:chgData name="朝香　一貴" userId="330bee81-b689-4147-9019-f36ad2984194" providerId="ADAL" clId="{7523D218-041A-43C0-8C2E-4384AEDD2114}" dt="2025-07-17T13:58:32.402" v="4"/>
            <ac:spMkLst>
              <pc:docMk/>
              <pc:sldMasterMk cId="769268683" sldId="2147483683"/>
              <pc:sldLayoutMk cId="3164061934" sldId="2147483689"/>
              <ac:spMk id="14" creationId="{02728734-0C8A-427D-980B-D08C6BE4E2CB}"/>
            </ac:spMkLst>
          </pc:spChg>
          <pc:grpChg chg="add">
            <ac:chgData name="朝香　一貴" userId="330bee81-b689-4147-9019-f36ad2984194" providerId="ADAL" clId="{7523D218-041A-43C0-8C2E-4384AEDD2114}" dt="2025-07-17T13:58:32.402" v="4"/>
            <ac:grpSpMkLst>
              <pc:docMk/>
              <pc:sldMasterMk cId="769268683" sldId="2147483683"/>
              <pc:sldLayoutMk cId="3164061934" sldId="2147483689"/>
              <ac:grpSpMk id="7" creationId="{3D1D5C9F-E36F-47BC-BDB5-8411713B32F4}"/>
            </ac:grpSpMkLst>
          </pc:grpChg>
          <pc:picChg chg="add">
            <ac:chgData name="朝香　一貴" userId="330bee81-b689-4147-9019-f36ad2984194" providerId="ADAL" clId="{7523D218-041A-43C0-8C2E-4384AEDD2114}" dt="2025-07-17T13:58:32.402" v="4"/>
            <ac:picMkLst>
              <pc:docMk/>
              <pc:sldMasterMk cId="769268683" sldId="2147483683"/>
              <pc:sldLayoutMk cId="3164061934" sldId="2147483689"/>
              <ac:picMk id="13" creationId="{5D8EEE1F-06A7-4551-9515-6D47721E6A3D}"/>
            </ac:picMkLst>
          </pc:picChg>
        </pc:sldLayoutChg>
      </pc:sldMasterChg>
    </pc:docChg>
  </pc:docChgLst>
  <pc:docChgLst>
    <pc:chgData name="一貴 朝香" userId="4601be599e4d1bc5" providerId="LiveId" clId="{21DDC055-BC18-4E4A-9B3D-A35AE85F9369}"/>
    <pc:docChg chg="undo custSel modSld">
      <pc:chgData name="一貴 朝香" userId="4601be599e4d1bc5" providerId="LiveId" clId="{21DDC055-BC18-4E4A-9B3D-A35AE85F9369}" dt="2025-07-19T16:01:09.808" v="1797" actId="404"/>
      <pc:docMkLst>
        <pc:docMk/>
      </pc:docMkLst>
      <pc:sldChg chg="addSp modSp mod">
        <pc:chgData name="一貴 朝香" userId="4601be599e4d1bc5" providerId="LiveId" clId="{21DDC055-BC18-4E4A-9B3D-A35AE85F9369}" dt="2025-07-19T16:01:09.808" v="1797" actId="404"/>
        <pc:sldMkLst>
          <pc:docMk/>
          <pc:sldMk cId="2497665737" sldId="4063"/>
        </pc:sldMkLst>
        <pc:spChg chg="mod">
          <ac:chgData name="一貴 朝香" userId="4601be599e4d1bc5" providerId="LiveId" clId="{21DDC055-BC18-4E4A-9B3D-A35AE85F9369}" dt="2025-07-19T15:39:28.308" v="710" actId="404"/>
          <ac:spMkLst>
            <pc:docMk/>
            <pc:sldMk cId="2497665737" sldId="4063"/>
            <ac:spMk id="3" creationId="{EC775822-B791-4E64-AE67-78BFAE6051CB}"/>
          </ac:spMkLst>
        </pc:spChg>
        <pc:spChg chg="add mod">
          <ac:chgData name="一貴 朝香" userId="4601be599e4d1bc5" providerId="LiveId" clId="{21DDC055-BC18-4E4A-9B3D-A35AE85F9369}" dt="2025-07-19T15:40:02.668" v="716" actId="20577"/>
          <ac:spMkLst>
            <pc:docMk/>
            <pc:sldMk cId="2497665737" sldId="4063"/>
            <ac:spMk id="4" creationId="{4B92F6E9-FBD8-C4B6-D47A-6E68785EDD9A}"/>
          </ac:spMkLst>
        </pc:spChg>
        <pc:spChg chg="add mod">
          <ac:chgData name="一貴 朝香" userId="4601be599e4d1bc5" providerId="LiveId" clId="{21DDC055-BC18-4E4A-9B3D-A35AE85F9369}" dt="2025-07-19T15:51:52.391" v="1280" actId="20577"/>
          <ac:spMkLst>
            <pc:docMk/>
            <pc:sldMk cId="2497665737" sldId="4063"/>
            <ac:spMk id="10" creationId="{4902C5E9-4D5B-804A-1FE1-C5550E7AD578}"/>
          </ac:spMkLst>
        </pc:spChg>
        <pc:spChg chg="add mod">
          <ac:chgData name="一貴 朝香" userId="4601be599e4d1bc5" providerId="LiveId" clId="{21DDC055-BC18-4E4A-9B3D-A35AE85F9369}" dt="2025-07-19T16:01:09.808" v="1797" actId="404"/>
          <ac:spMkLst>
            <pc:docMk/>
            <pc:sldMk cId="2497665737" sldId="4063"/>
            <ac:spMk id="13" creationId="{902F8916-67A2-A811-2F96-CD9D5780B280}"/>
          </ac:spMkLst>
        </pc:spChg>
        <pc:spChg chg="mod">
          <ac:chgData name="一貴 朝香" userId="4601be599e4d1bc5" providerId="LiveId" clId="{21DDC055-BC18-4E4A-9B3D-A35AE85F9369}" dt="2025-07-19T15:31:03.427" v="449" actId="1076"/>
          <ac:spMkLst>
            <pc:docMk/>
            <pc:sldMk cId="2497665737" sldId="4063"/>
            <ac:spMk id="16" creationId="{1E4A5985-01B2-4C84-3810-CC16967A64DF}"/>
          </ac:spMkLst>
        </pc:spChg>
        <pc:cxnChg chg="mod">
          <ac:chgData name="一貴 朝香" userId="4601be599e4d1bc5" providerId="LiveId" clId="{21DDC055-BC18-4E4A-9B3D-A35AE85F9369}" dt="2025-07-19T15:31:03.427" v="449" actId="1076"/>
          <ac:cxnSpMkLst>
            <pc:docMk/>
            <pc:sldMk cId="2497665737" sldId="4063"/>
            <ac:cxnSpMk id="17" creationId="{D5BE628F-C303-1DB5-37F0-380642410A15}"/>
          </ac:cxnSpMkLst>
        </pc:cxnChg>
        <pc:cxnChg chg="mod">
          <ac:chgData name="一貴 朝香" userId="4601be599e4d1bc5" providerId="LiveId" clId="{21DDC055-BC18-4E4A-9B3D-A35AE85F9369}" dt="2025-07-19T15:31:03.427" v="449" actId="1076"/>
          <ac:cxnSpMkLst>
            <pc:docMk/>
            <pc:sldMk cId="2497665737" sldId="4063"/>
            <ac:cxnSpMk id="20" creationId="{F0CB2597-93D8-D1CA-2BE6-A8FF8FE55D65}"/>
          </ac:cxnSpMkLst>
        </pc:cxnChg>
      </pc:sldChg>
    </pc:docChg>
  </pc:docChgLst>
  <pc:docChgLst>
    <pc:chgData name="朝香　一貴" userId="330bee81-b689-4147-9019-f36ad2984194" providerId="ADAL" clId="{FD1F5406-A205-4C6E-B04B-5859F3F7F32E}"/>
    <pc:docChg chg="undo custSel addSld delSld modSld sldOrd">
      <pc:chgData name="朝香　一貴" userId="330bee81-b689-4147-9019-f36ad2984194" providerId="ADAL" clId="{FD1F5406-A205-4C6E-B04B-5859F3F7F32E}" dt="2025-07-30T09:46:49.610" v="1447" actId="6549"/>
      <pc:docMkLst>
        <pc:docMk/>
      </pc:docMkLst>
      <pc:sldChg chg="addSp delSp modSp mod modTransition delAnim modAnim modShow">
        <pc:chgData name="朝香　一貴" userId="330bee81-b689-4147-9019-f36ad2984194" providerId="ADAL" clId="{FD1F5406-A205-4C6E-B04B-5859F3F7F32E}" dt="2025-07-27T07:37:23.937" v="1389" actId="1076"/>
        <pc:sldMkLst>
          <pc:docMk/>
          <pc:sldMk cId="2497665737" sldId="4063"/>
        </pc:sldMkLst>
        <pc:spChg chg="add del mod">
          <ac:chgData name="朝香　一貴" userId="330bee81-b689-4147-9019-f36ad2984194" providerId="ADAL" clId="{FD1F5406-A205-4C6E-B04B-5859F3F7F32E}" dt="2025-07-27T07:11:24.915" v="1069" actId="478"/>
          <ac:spMkLst>
            <pc:docMk/>
            <pc:sldMk cId="2497665737" sldId="4063"/>
            <ac:spMk id="3" creationId="{DDB33FF8-6364-4B72-8F0B-5F2A19BCC521}"/>
          </ac:spMkLst>
        </pc:spChg>
        <pc:spChg chg="del mod">
          <ac:chgData name="朝香　一貴" userId="330bee81-b689-4147-9019-f36ad2984194" providerId="ADAL" clId="{FD1F5406-A205-4C6E-B04B-5859F3F7F32E}" dt="2025-07-24T10:43:45.337" v="966" actId="478"/>
          <ac:spMkLst>
            <pc:docMk/>
            <pc:sldMk cId="2497665737" sldId="4063"/>
            <ac:spMk id="3" creationId="{EC775822-B791-4E64-AE67-78BFAE6051CB}"/>
          </ac:spMkLst>
        </pc:spChg>
        <pc:spChg chg="del mod">
          <ac:chgData name="朝香　一貴" userId="330bee81-b689-4147-9019-f36ad2984194" providerId="ADAL" clId="{FD1F5406-A205-4C6E-B04B-5859F3F7F32E}" dt="2025-07-24T10:43:44.100" v="965" actId="478"/>
          <ac:spMkLst>
            <pc:docMk/>
            <pc:sldMk cId="2497665737" sldId="4063"/>
            <ac:spMk id="4" creationId="{4B92F6E9-FBD8-C4B6-D47A-6E68785EDD9A}"/>
          </ac:spMkLst>
        </pc:spChg>
        <pc:spChg chg="del mod">
          <ac:chgData name="朝香　一貴" userId="330bee81-b689-4147-9019-f36ad2984194" providerId="ADAL" clId="{FD1F5406-A205-4C6E-B04B-5859F3F7F32E}" dt="2025-07-24T10:43:47.532" v="967" actId="478"/>
          <ac:spMkLst>
            <pc:docMk/>
            <pc:sldMk cId="2497665737" sldId="4063"/>
            <ac:spMk id="10" creationId="{4902C5E9-4D5B-804A-1FE1-C5550E7AD578}"/>
          </ac:spMkLst>
        </pc:spChg>
        <pc:spChg chg="add mod">
          <ac:chgData name="朝香　一貴" userId="330bee81-b689-4147-9019-f36ad2984194" providerId="ADAL" clId="{FD1F5406-A205-4C6E-B04B-5859F3F7F32E}" dt="2025-07-27T07:15:13.452" v="1252" actId="1076"/>
          <ac:spMkLst>
            <pc:docMk/>
            <pc:sldMk cId="2497665737" sldId="4063"/>
            <ac:spMk id="11" creationId="{C5C59F7F-5632-412A-ACD4-5111787CD1D8}"/>
          </ac:spMkLst>
        </pc:spChg>
        <pc:spChg chg="add del mod">
          <ac:chgData name="朝香　一貴" userId="330bee81-b689-4147-9019-f36ad2984194" providerId="ADAL" clId="{FD1F5406-A205-4C6E-B04B-5859F3F7F32E}" dt="2025-07-25T03:53:42.638" v="1059" actId="478"/>
          <ac:spMkLst>
            <pc:docMk/>
            <pc:sldMk cId="2497665737" sldId="4063"/>
            <ac:spMk id="11" creationId="{D7AAA131-172A-42DF-B807-E1592B14B083}"/>
          </ac:spMkLst>
        </pc:spChg>
        <pc:spChg chg="add mod">
          <ac:chgData name="朝香　一貴" userId="330bee81-b689-4147-9019-f36ad2984194" providerId="ADAL" clId="{FD1F5406-A205-4C6E-B04B-5859F3F7F32E}" dt="2025-07-27T07:15:26.659" v="1256" actId="1076"/>
          <ac:spMkLst>
            <pc:docMk/>
            <pc:sldMk cId="2497665737" sldId="4063"/>
            <ac:spMk id="12" creationId="{D1BE183E-0E6C-4A65-9939-279BFA0530E0}"/>
          </ac:spMkLst>
        </pc:spChg>
        <pc:spChg chg="add mod">
          <ac:chgData name="朝香　一貴" userId="330bee81-b689-4147-9019-f36ad2984194" providerId="ADAL" clId="{FD1F5406-A205-4C6E-B04B-5859F3F7F32E}" dt="2025-07-27T07:15:35.863" v="1259" actId="1076"/>
          <ac:spMkLst>
            <pc:docMk/>
            <pc:sldMk cId="2497665737" sldId="4063"/>
            <ac:spMk id="13" creationId="{675CFD15-ACE0-489C-8698-DC24C82B7E19}"/>
          </ac:spMkLst>
        </pc:spChg>
        <pc:spChg chg="del mod">
          <ac:chgData name="朝香　一貴" userId="330bee81-b689-4147-9019-f36ad2984194" providerId="ADAL" clId="{FD1F5406-A205-4C6E-B04B-5859F3F7F32E}" dt="2025-07-24T10:43:55.148" v="970" actId="478"/>
          <ac:spMkLst>
            <pc:docMk/>
            <pc:sldMk cId="2497665737" sldId="4063"/>
            <ac:spMk id="13" creationId="{902F8916-67A2-A811-2F96-CD9D5780B280}"/>
          </ac:spMkLst>
        </pc:spChg>
        <pc:spChg chg="add mod">
          <ac:chgData name="朝香　一貴" userId="330bee81-b689-4147-9019-f36ad2984194" providerId="ADAL" clId="{FD1F5406-A205-4C6E-B04B-5859F3F7F32E}" dt="2025-07-27T07:15:54.476" v="1293"/>
          <ac:spMkLst>
            <pc:docMk/>
            <pc:sldMk cId="2497665737" sldId="4063"/>
            <ac:spMk id="14" creationId="{2525654F-8972-449F-8FB7-C1EAB708D435}"/>
          </ac:spMkLst>
        </pc:spChg>
        <pc:spChg chg="add del mod">
          <ac:chgData name="朝香　一貴" userId="330bee81-b689-4147-9019-f36ad2984194" providerId="ADAL" clId="{FD1F5406-A205-4C6E-B04B-5859F3F7F32E}" dt="2025-07-27T07:37:23.937" v="1389" actId="1076"/>
          <ac:spMkLst>
            <pc:docMk/>
            <pc:sldMk cId="2497665737" sldId="4063"/>
            <ac:spMk id="16" creationId="{1E4A5985-01B2-4C84-3810-CC16967A64DF}"/>
          </ac:spMkLst>
        </pc:spChg>
        <pc:spChg chg="del">
          <ac:chgData name="朝香　一貴" userId="330bee81-b689-4147-9019-f36ad2984194" providerId="ADAL" clId="{FD1F5406-A205-4C6E-B04B-5859F3F7F32E}" dt="2025-07-25T03:53:48.995" v="1063" actId="478"/>
          <ac:spMkLst>
            <pc:docMk/>
            <pc:sldMk cId="2497665737" sldId="4063"/>
            <ac:spMk id="24" creationId="{EB494035-2857-89EB-CC06-DB9DD811598E}"/>
          </ac:spMkLst>
        </pc:spChg>
        <pc:spChg chg="del">
          <ac:chgData name="朝香　一貴" userId="330bee81-b689-4147-9019-f36ad2984194" providerId="ADAL" clId="{FD1F5406-A205-4C6E-B04B-5859F3F7F32E}" dt="2025-07-25T03:53:43.899" v="1060" actId="478"/>
          <ac:spMkLst>
            <pc:docMk/>
            <pc:sldMk cId="2497665737" sldId="4063"/>
            <ac:spMk id="25" creationId="{C68E6BA0-BB6A-5476-948B-33449D8BABD5}"/>
          </ac:spMkLst>
        </pc:spChg>
        <pc:spChg chg="del">
          <ac:chgData name="朝香　一貴" userId="330bee81-b689-4147-9019-f36ad2984194" providerId="ADAL" clId="{FD1F5406-A205-4C6E-B04B-5859F3F7F32E}" dt="2025-07-25T03:53:53.155" v="1066" actId="478"/>
          <ac:spMkLst>
            <pc:docMk/>
            <pc:sldMk cId="2497665737" sldId="4063"/>
            <ac:spMk id="26" creationId="{1CB66292-5746-FCC3-959E-884C51030E15}"/>
          </ac:spMkLst>
        </pc:spChg>
        <pc:spChg chg="del">
          <ac:chgData name="朝香　一貴" userId="330bee81-b689-4147-9019-f36ad2984194" providerId="ADAL" clId="{FD1F5406-A205-4C6E-B04B-5859F3F7F32E}" dt="2025-07-25T03:53:54.459" v="1067" actId="478"/>
          <ac:spMkLst>
            <pc:docMk/>
            <pc:sldMk cId="2497665737" sldId="4063"/>
            <ac:spMk id="27" creationId="{81D34D75-BDEF-2626-E24B-542C039F0263}"/>
          </ac:spMkLst>
        </pc:spChg>
        <pc:cxnChg chg="del mod">
          <ac:chgData name="朝香　一貴" userId="330bee81-b689-4147-9019-f36ad2984194" providerId="ADAL" clId="{FD1F5406-A205-4C6E-B04B-5859F3F7F32E}" dt="2025-07-25T03:53:49.957" v="1064" actId="478"/>
          <ac:cxnSpMkLst>
            <pc:docMk/>
            <pc:sldMk cId="2497665737" sldId="4063"/>
            <ac:cxnSpMk id="17" creationId="{D5BE628F-C303-1DB5-37F0-380642410A15}"/>
          </ac:cxnSpMkLst>
        </pc:cxnChg>
        <pc:cxnChg chg="del mod">
          <ac:chgData name="朝香　一貴" userId="330bee81-b689-4147-9019-f36ad2984194" providerId="ADAL" clId="{FD1F5406-A205-4C6E-B04B-5859F3F7F32E}" dt="2025-07-25T03:53:50.699" v="1065" actId="478"/>
          <ac:cxnSpMkLst>
            <pc:docMk/>
            <pc:sldMk cId="2497665737" sldId="4063"/>
            <ac:cxnSpMk id="20" creationId="{F0CB2597-93D8-D1CA-2BE6-A8FF8FE55D65}"/>
          </ac:cxnSpMkLst>
        </pc:cxnChg>
      </pc:sldChg>
      <pc:sldChg chg="modSp mod modAnim">
        <pc:chgData name="朝香　一貴" userId="330bee81-b689-4147-9019-f36ad2984194" providerId="ADAL" clId="{FD1F5406-A205-4C6E-B04B-5859F3F7F32E}" dt="2025-07-25T03:41:28.089" v="1015"/>
        <pc:sldMkLst>
          <pc:docMk/>
          <pc:sldMk cId="951237150" sldId="4066"/>
        </pc:sldMkLst>
        <pc:spChg chg="mod">
          <ac:chgData name="朝香　一貴" userId="330bee81-b689-4147-9019-f36ad2984194" providerId="ADAL" clId="{FD1F5406-A205-4C6E-B04B-5859F3F7F32E}" dt="2025-07-24T10:42:15.091" v="962" actId="1076"/>
          <ac:spMkLst>
            <pc:docMk/>
            <pc:sldMk cId="951237150" sldId="4066"/>
            <ac:spMk id="2" creationId="{EBA60586-F8F0-403A-9F1C-BFF608D9F276}"/>
          </ac:spMkLst>
        </pc:spChg>
        <pc:spChg chg="mod">
          <ac:chgData name="朝香　一貴" userId="330bee81-b689-4147-9019-f36ad2984194" providerId="ADAL" clId="{FD1F5406-A205-4C6E-B04B-5859F3F7F32E}" dt="2025-07-24T10:42:25.427" v="963" actId="1076"/>
          <ac:spMkLst>
            <pc:docMk/>
            <pc:sldMk cId="951237150" sldId="4066"/>
            <ac:spMk id="4" creationId="{A88D99FC-9D69-4974-AB7B-05EACA2816EE}"/>
          </ac:spMkLst>
        </pc:spChg>
        <pc:picChg chg="mod">
          <ac:chgData name="朝香　一貴" userId="330bee81-b689-4147-9019-f36ad2984194" providerId="ADAL" clId="{FD1F5406-A205-4C6E-B04B-5859F3F7F32E}" dt="2025-07-24T10:40:02.135" v="938" actId="1076"/>
          <ac:picMkLst>
            <pc:docMk/>
            <pc:sldMk cId="951237150" sldId="4066"/>
            <ac:picMk id="5" creationId="{1BEB8042-7620-46EB-982B-DFEA30ACEA77}"/>
          </ac:picMkLst>
        </pc:picChg>
        <pc:picChg chg="mod">
          <ac:chgData name="朝香　一貴" userId="330bee81-b689-4147-9019-f36ad2984194" providerId="ADAL" clId="{FD1F5406-A205-4C6E-B04B-5859F3F7F32E}" dt="2025-07-24T10:40:06.364" v="939" actId="1076"/>
          <ac:picMkLst>
            <pc:docMk/>
            <pc:sldMk cId="951237150" sldId="4066"/>
            <ac:picMk id="6" creationId="{426866F3-2C2D-461C-9DD6-8E28C0573BDE}"/>
          </ac:picMkLst>
        </pc:picChg>
      </pc:sldChg>
      <pc:sldChg chg="addSp delSp modSp add mod ord modTransition delAnim modAnim">
        <pc:chgData name="朝香　一貴" userId="330bee81-b689-4147-9019-f36ad2984194" providerId="ADAL" clId="{FD1F5406-A205-4C6E-B04B-5859F3F7F32E}" dt="2025-07-30T09:42:47.608" v="1399"/>
        <pc:sldMkLst>
          <pc:docMk/>
          <pc:sldMk cId="782736568" sldId="4067"/>
        </pc:sldMkLst>
        <pc:spChg chg="del mod">
          <ac:chgData name="朝香　一貴" userId="330bee81-b689-4147-9019-f36ad2984194" providerId="ADAL" clId="{FD1F5406-A205-4C6E-B04B-5859F3F7F32E}" dt="2025-07-30T09:42:47.608" v="1399"/>
          <ac:spMkLst>
            <pc:docMk/>
            <pc:sldMk cId="782736568" sldId="4067"/>
            <ac:spMk id="3" creationId="{EC775822-B791-4E64-AE67-78BFAE6051CB}"/>
          </ac:spMkLst>
        </pc:spChg>
        <pc:spChg chg="add del">
          <ac:chgData name="朝香　一貴" userId="330bee81-b689-4147-9019-f36ad2984194" providerId="ADAL" clId="{FD1F5406-A205-4C6E-B04B-5859F3F7F32E}" dt="2025-07-23T03:32:31.708" v="281" actId="478"/>
          <ac:spMkLst>
            <pc:docMk/>
            <pc:sldMk cId="782736568" sldId="4067"/>
            <ac:spMk id="4" creationId="{4B92F6E9-FBD8-C4B6-D47A-6E68785EDD9A}"/>
          </ac:spMkLst>
        </pc:spChg>
        <pc:spChg chg="del">
          <ac:chgData name="朝香　一貴" userId="330bee81-b689-4147-9019-f36ad2984194" providerId="ADAL" clId="{FD1F5406-A205-4C6E-B04B-5859F3F7F32E}" dt="2025-07-23T03:32:41.014" v="285" actId="478"/>
          <ac:spMkLst>
            <pc:docMk/>
            <pc:sldMk cId="782736568" sldId="4067"/>
            <ac:spMk id="10" creationId="{4902C5E9-4D5B-804A-1FE1-C5550E7AD578}"/>
          </ac:spMkLst>
        </pc:spChg>
        <pc:spChg chg="del">
          <ac:chgData name="朝香　一貴" userId="330bee81-b689-4147-9019-f36ad2984194" providerId="ADAL" clId="{FD1F5406-A205-4C6E-B04B-5859F3F7F32E}" dt="2025-07-23T03:32:37.977" v="283" actId="478"/>
          <ac:spMkLst>
            <pc:docMk/>
            <pc:sldMk cId="782736568" sldId="4067"/>
            <ac:spMk id="13" creationId="{902F8916-67A2-A811-2F96-CD9D5780B280}"/>
          </ac:spMkLst>
        </pc:spChg>
        <pc:spChg chg="add del mod">
          <ac:chgData name="朝香　一貴" userId="330bee81-b689-4147-9019-f36ad2984194" providerId="ADAL" clId="{FD1F5406-A205-4C6E-B04B-5859F3F7F32E}" dt="2025-07-30T09:42:19.387" v="1395" actId="1076"/>
          <ac:spMkLst>
            <pc:docMk/>
            <pc:sldMk cId="782736568" sldId="4067"/>
            <ac:spMk id="16" creationId="{1E4A5985-01B2-4C84-3810-CC16967A64DF}"/>
          </ac:spMkLst>
        </pc:spChg>
        <pc:spChg chg="add mod">
          <ac:chgData name="朝香　一貴" userId="330bee81-b689-4147-9019-f36ad2984194" providerId="ADAL" clId="{FD1F5406-A205-4C6E-B04B-5859F3F7F32E}" dt="2025-07-30T09:42:22.974" v="1396" actId="1076"/>
          <ac:spMkLst>
            <pc:docMk/>
            <pc:sldMk cId="782736568" sldId="4067"/>
            <ac:spMk id="21" creationId="{196098CA-67E8-48F3-B449-8279E84F7DD7}"/>
          </ac:spMkLst>
        </pc:spChg>
        <pc:spChg chg="del">
          <ac:chgData name="朝香　一貴" userId="330bee81-b689-4147-9019-f36ad2984194" providerId="ADAL" clId="{FD1F5406-A205-4C6E-B04B-5859F3F7F32E}" dt="2025-07-23T03:32:15.580" v="274" actId="478"/>
          <ac:spMkLst>
            <pc:docMk/>
            <pc:sldMk cId="782736568" sldId="4067"/>
            <ac:spMk id="24" creationId="{EB494035-2857-89EB-CC06-DB9DD811598E}"/>
          </ac:spMkLst>
        </pc:spChg>
        <pc:spChg chg="mod">
          <ac:chgData name="朝香　一貴" userId="330bee81-b689-4147-9019-f36ad2984194" providerId="ADAL" clId="{FD1F5406-A205-4C6E-B04B-5859F3F7F32E}" dt="2025-07-23T03:46:49.454" v="432" actId="1076"/>
          <ac:spMkLst>
            <pc:docMk/>
            <pc:sldMk cId="782736568" sldId="4067"/>
            <ac:spMk id="25" creationId="{C68E6BA0-BB6A-5476-948B-33449D8BABD5}"/>
          </ac:spMkLst>
        </pc:spChg>
        <pc:spChg chg="del">
          <ac:chgData name="朝香　一貴" userId="330bee81-b689-4147-9019-f36ad2984194" providerId="ADAL" clId="{FD1F5406-A205-4C6E-B04B-5859F3F7F32E}" dt="2025-07-23T03:32:39.336" v="284" actId="478"/>
          <ac:spMkLst>
            <pc:docMk/>
            <pc:sldMk cId="782736568" sldId="4067"/>
            <ac:spMk id="26" creationId="{1CB66292-5746-FCC3-959E-884C51030E15}"/>
          </ac:spMkLst>
        </pc:spChg>
        <pc:spChg chg="add del">
          <ac:chgData name="朝香　一貴" userId="330bee81-b689-4147-9019-f36ad2984194" providerId="ADAL" clId="{FD1F5406-A205-4C6E-B04B-5859F3F7F32E}" dt="2025-07-23T03:32:36.544" v="282" actId="478"/>
          <ac:spMkLst>
            <pc:docMk/>
            <pc:sldMk cId="782736568" sldId="4067"/>
            <ac:spMk id="27" creationId="{81D34D75-BDEF-2626-E24B-542C039F0263}"/>
          </ac:spMkLst>
        </pc:spChg>
        <pc:picChg chg="add mod">
          <ac:chgData name="朝香　一貴" userId="330bee81-b689-4147-9019-f36ad2984194" providerId="ADAL" clId="{FD1F5406-A205-4C6E-B04B-5859F3F7F32E}" dt="2025-07-30T09:42:26.667" v="1397" actId="1076"/>
          <ac:picMkLst>
            <pc:docMk/>
            <pc:sldMk cId="782736568" sldId="4067"/>
            <ac:picMk id="9" creationId="{9B5699B3-B848-463C-9D4B-9F2224DC2D4C}"/>
          </ac:picMkLst>
        </pc:picChg>
        <pc:cxnChg chg="del mod">
          <ac:chgData name="朝香　一貴" userId="330bee81-b689-4147-9019-f36ad2984194" providerId="ADAL" clId="{FD1F5406-A205-4C6E-B04B-5859F3F7F32E}" dt="2025-07-23T03:32:12.029" v="272" actId="478"/>
          <ac:cxnSpMkLst>
            <pc:docMk/>
            <pc:sldMk cId="782736568" sldId="4067"/>
            <ac:cxnSpMk id="17" creationId="{D5BE628F-C303-1DB5-37F0-380642410A15}"/>
          </ac:cxnSpMkLst>
        </pc:cxnChg>
        <pc:cxnChg chg="del mod">
          <ac:chgData name="朝香　一貴" userId="330bee81-b689-4147-9019-f36ad2984194" providerId="ADAL" clId="{FD1F5406-A205-4C6E-B04B-5859F3F7F32E}" dt="2025-07-23T03:32:13.100" v="273" actId="478"/>
          <ac:cxnSpMkLst>
            <pc:docMk/>
            <pc:sldMk cId="782736568" sldId="4067"/>
            <ac:cxnSpMk id="20" creationId="{F0CB2597-93D8-D1CA-2BE6-A8FF8FE55D65}"/>
          </ac:cxnSpMkLst>
        </pc:cxnChg>
      </pc:sldChg>
      <pc:sldChg chg="addSp delSp modSp add mod ord modTransition modAnim">
        <pc:chgData name="朝香　一貴" userId="330bee81-b689-4147-9019-f36ad2984194" providerId="ADAL" clId="{FD1F5406-A205-4C6E-B04B-5859F3F7F32E}" dt="2025-07-27T07:28:04.490" v="1325"/>
        <pc:sldMkLst>
          <pc:docMk/>
          <pc:sldMk cId="207506567" sldId="4068"/>
        </pc:sldMkLst>
        <pc:spChg chg="del">
          <ac:chgData name="朝香　一貴" userId="330bee81-b689-4147-9019-f36ad2984194" providerId="ADAL" clId="{FD1F5406-A205-4C6E-B04B-5859F3F7F32E}" dt="2025-07-23T03:46:11.994" v="419" actId="478"/>
          <ac:spMkLst>
            <pc:docMk/>
            <pc:sldMk cId="207506567" sldId="4068"/>
            <ac:spMk id="3" creationId="{EC775822-B791-4E64-AE67-78BFAE6051CB}"/>
          </ac:spMkLst>
        </pc:spChg>
        <pc:spChg chg="mod">
          <ac:chgData name="朝香　一貴" userId="330bee81-b689-4147-9019-f36ad2984194" providerId="ADAL" clId="{FD1F5406-A205-4C6E-B04B-5859F3F7F32E}" dt="2025-07-24T10:12:53.428" v="639" actId="1076"/>
          <ac:spMkLst>
            <pc:docMk/>
            <pc:sldMk cId="207506567" sldId="4068"/>
            <ac:spMk id="4" creationId="{4B92F6E9-FBD8-C4B6-D47A-6E68785EDD9A}"/>
          </ac:spMkLst>
        </pc:spChg>
        <pc:spChg chg="del">
          <ac:chgData name="朝香　一貴" userId="330bee81-b689-4147-9019-f36ad2984194" providerId="ADAL" clId="{FD1F5406-A205-4C6E-B04B-5859F3F7F32E}" dt="2025-07-23T03:46:17.334" v="424" actId="478"/>
          <ac:spMkLst>
            <pc:docMk/>
            <pc:sldMk cId="207506567" sldId="4068"/>
            <ac:spMk id="10" creationId="{4902C5E9-4D5B-804A-1FE1-C5550E7AD578}"/>
          </ac:spMkLst>
        </pc:spChg>
        <pc:spChg chg="del">
          <ac:chgData name="朝香　一貴" userId="330bee81-b689-4147-9019-f36ad2984194" providerId="ADAL" clId="{FD1F5406-A205-4C6E-B04B-5859F3F7F32E}" dt="2025-07-23T03:46:18.828" v="425" actId="478"/>
          <ac:spMkLst>
            <pc:docMk/>
            <pc:sldMk cId="207506567" sldId="4068"/>
            <ac:spMk id="13" creationId="{902F8916-67A2-A811-2F96-CD9D5780B280}"/>
          </ac:spMkLst>
        </pc:spChg>
        <pc:spChg chg="mod">
          <ac:chgData name="朝香　一貴" userId="330bee81-b689-4147-9019-f36ad2984194" providerId="ADAL" clId="{FD1F5406-A205-4C6E-B04B-5859F3F7F32E}" dt="2025-07-24T10:12:32.325" v="637" actId="1076"/>
          <ac:spMkLst>
            <pc:docMk/>
            <pc:sldMk cId="207506567" sldId="4068"/>
            <ac:spMk id="16" creationId="{1E4A5985-01B2-4C84-3810-CC16967A64DF}"/>
          </ac:spMkLst>
        </pc:spChg>
        <pc:spChg chg="add mod">
          <ac:chgData name="朝香　一貴" userId="330bee81-b689-4147-9019-f36ad2984194" providerId="ADAL" clId="{FD1F5406-A205-4C6E-B04B-5859F3F7F32E}" dt="2025-07-24T10:12:53.428" v="639" actId="1076"/>
          <ac:spMkLst>
            <pc:docMk/>
            <pc:sldMk cId="207506567" sldId="4068"/>
            <ac:spMk id="21" creationId="{48419B1D-7CC6-4F91-B994-A0391B111D36}"/>
          </ac:spMkLst>
        </pc:spChg>
        <pc:spChg chg="add mod">
          <ac:chgData name="朝香　一貴" userId="330bee81-b689-4147-9019-f36ad2984194" providerId="ADAL" clId="{FD1F5406-A205-4C6E-B04B-5859F3F7F32E}" dt="2025-07-24T10:12:53.428" v="639" actId="1076"/>
          <ac:spMkLst>
            <pc:docMk/>
            <pc:sldMk cId="207506567" sldId="4068"/>
            <ac:spMk id="22" creationId="{4E9DFAF6-37D5-4BB1-A07E-47DFAA8CD91A}"/>
          </ac:spMkLst>
        </pc:spChg>
        <pc:spChg chg="mod">
          <ac:chgData name="朝香　一貴" userId="330bee81-b689-4147-9019-f36ad2984194" providerId="ADAL" clId="{FD1F5406-A205-4C6E-B04B-5859F3F7F32E}" dt="2025-07-23T03:47:40.268" v="452" actId="14100"/>
          <ac:spMkLst>
            <pc:docMk/>
            <pc:sldMk cId="207506567" sldId="4068"/>
            <ac:spMk id="24" creationId="{EB494035-2857-89EB-CC06-DB9DD811598E}"/>
          </ac:spMkLst>
        </pc:spChg>
        <pc:spChg chg="del">
          <ac:chgData name="朝香　一貴" userId="330bee81-b689-4147-9019-f36ad2984194" providerId="ADAL" clId="{FD1F5406-A205-4C6E-B04B-5859F3F7F32E}" dt="2025-07-23T03:46:10.214" v="418" actId="478"/>
          <ac:spMkLst>
            <pc:docMk/>
            <pc:sldMk cId="207506567" sldId="4068"/>
            <ac:spMk id="25" creationId="{C68E6BA0-BB6A-5476-948B-33449D8BABD5}"/>
          </ac:spMkLst>
        </pc:spChg>
        <pc:spChg chg="del">
          <ac:chgData name="朝香　一貴" userId="330bee81-b689-4147-9019-f36ad2984194" providerId="ADAL" clId="{FD1F5406-A205-4C6E-B04B-5859F3F7F32E}" dt="2025-07-23T03:46:16.092" v="423" actId="478"/>
          <ac:spMkLst>
            <pc:docMk/>
            <pc:sldMk cId="207506567" sldId="4068"/>
            <ac:spMk id="26" creationId="{1CB66292-5746-FCC3-959E-884C51030E15}"/>
          </ac:spMkLst>
        </pc:spChg>
        <pc:spChg chg="del">
          <ac:chgData name="朝香　一貴" userId="330bee81-b689-4147-9019-f36ad2984194" providerId="ADAL" clId="{FD1F5406-A205-4C6E-B04B-5859F3F7F32E}" dt="2025-07-23T03:46:20.460" v="426" actId="478"/>
          <ac:spMkLst>
            <pc:docMk/>
            <pc:sldMk cId="207506567" sldId="4068"/>
            <ac:spMk id="27" creationId="{81D34D75-BDEF-2626-E24B-542C039F0263}"/>
          </ac:spMkLst>
        </pc:spChg>
        <pc:picChg chg="add mod">
          <ac:chgData name="朝香　一貴" userId="330bee81-b689-4147-9019-f36ad2984194" providerId="ADAL" clId="{FD1F5406-A205-4C6E-B04B-5859F3F7F32E}" dt="2025-07-24T03:43:25.197" v="535" actId="14861"/>
          <ac:picMkLst>
            <pc:docMk/>
            <pc:sldMk cId="207506567" sldId="4068"/>
            <ac:picMk id="8" creationId="{6EB5755D-EEDD-4640-9251-55B621DB61C2}"/>
          </ac:picMkLst>
        </pc:picChg>
        <pc:cxnChg chg="del mod">
          <ac:chgData name="朝香　一貴" userId="330bee81-b689-4147-9019-f36ad2984194" providerId="ADAL" clId="{FD1F5406-A205-4C6E-B04B-5859F3F7F32E}" dt="2025-07-23T03:46:13.059" v="420" actId="478"/>
          <ac:cxnSpMkLst>
            <pc:docMk/>
            <pc:sldMk cId="207506567" sldId="4068"/>
            <ac:cxnSpMk id="17" creationId="{D5BE628F-C303-1DB5-37F0-380642410A15}"/>
          </ac:cxnSpMkLst>
        </pc:cxnChg>
        <pc:cxnChg chg="del mod">
          <ac:chgData name="朝香　一貴" userId="330bee81-b689-4147-9019-f36ad2984194" providerId="ADAL" clId="{FD1F5406-A205-4C6E-B04B-5859F3F7F32E}" dt="2025-07-23T03:46:13.876" v="422" actId="478"/>
          <ac:cxnSpMkLst>
            <pc:docMk/>
            <pc:sldMk cId="207506567" sldId="4068"/>
            <ac:cxnSpMk id="20" creationId="{F0CB2597-93D8-D1CA-2BE6-A8FF8FE55D65}"/>
          </ac:cxnSpMkLst>
        </pc:cxnChg>
      </pc:sldChg>
      <pc:sldChg chg="addSp delSp modSp add mod ord modTransition modAnim">
        <pc:chgData name="朝香　一貴" userId="330bee81-b689-4147-9019-f36ad2984194" providerId="ADAL" clId="{FD1F5406-A205-4C6E-B04B-5859F3F7F32E}" dt="2025-07-27T07:29:18.695" v="1327"/>
        <pc:sldMkLst>
          <pc:docMk/>
          <pc:sldMk cId="1914739573" sldId="4069"/>
        </pc:sldMkLst>
        <pc:spChg chg="del">
          <ac:chgData name="朝香　一貴" userId="330bee81-b689-4147-9019-f36ad2984194" providerId="ADAL" clId="{FD1F5406-A205-4C6E-B04B-5859F3F7F32E}" dt="2025-07-23T03:55:08.570" v="521" actId="478"/>
          <ac:spMkLst>
            <pc:docMk/>
            <pc:sldMk cId="1914739573" sldId="4069"/>
            <ac:spMk id="3" creationId="{EC775822-B791-4E64-AE67-78BFAE6051CB}"/>
          </ac:spMkLst>
        </pc:spChg>
        <pc:spChg chg="del">
          <ac:chgData name="朝香　一貴" userId="330bee81-b689-4147-9019-f36ad2984194" providerId="ADAL" clId="{FD1F5406-A205-4C6E-B04B-5859F3F7F32E}" dt="2025-07-23T03:54:58.192" v="516" actId="478"/>
          <ac:spMkLst>
            <pc:docMk/>
            <pc:sldMk cId="1914739573" sldId="4069"/>
            <ac:spMk id="4" creationId="{4B92F6E9-FBD8-C4B6-D47A-6E68785EDD9A}"/>
          </ac:spMkLst>
        </pc:spChg>
        <pc:spChg chg="del">
          <ac:chgData name="朝香　一貴" userId="330bee81-b689-4147-9019-f36ad2984194" providerId="ADAL" clId="{FD1F5406-A205-4C6E-B04B-5859F3F7F32E}" dt="2025-07-24T03:45:10.959" v="554" actId="478"/>
          <ac:spMkLst>
            <pc:docMk/>
            <pc:sldMk cId="1914739573" sldId="4069"/>
            <ac:spMk id="10" creationId="{4902C5E9-4D5B-804A-1FE1-C5550E7AD578}"/>
          </ac:spMkLst>
        </pc:spChg>
        <pc:spChg chg="add mod">
          <ac:chgData name="朝香　一貴" userId="330bee81-b689-4147-9019-f36ad2984194" providerId="ADAL" clId="{FD1F5406-A205-4C6E-B04B-5859F3F7F32E}" dt="2025-07-24T03:51:59.135" v="617" actId="1076"/>
          <ac:spMkLst>
            <pc:docMk/>
            <pc:sldMk cId="1914739573" sldId="4069"/>
            <ac:spMk id="12" creationId="{5390ACEA-96EC-4B9E-B2E8-138A8FC57464}"/>
          </ac:spMkLst>
        </pc:spChg>
        <pc:spChg chg="del">
          <ac:chgData name="朝香　一貴" userId="330bee81-b689-4147-9019-f36ad2984194" providerId="ADAL" clId="{FD1F5406-A205-4C6E-B04B-5859F3F7F32E}" dt="2025-07-23T03:55:10.953" v="522" actId="478"/>
          <ac:spMkLst>
            <pc:docMk/>
            <pc:sldMk cId="1914739573" sldId="4069"/>
            <ac:spMk id="13" creationId="{902F8916-67A2-A811-2F96-CD9D5780B280}"/>
          </ac:spMkLst>
        </pc:spChg>
        <pc:spChg chg="add mod">
          <ac:chgData name="朝香　一貴" userId="330bee81-b689-4147-9019-f36ad2984194" providerId="ADAL" clId="{FD1F5406-A205-4C6E-B04B-5859F3F7F32E}" dt="2025-07-24T03:51:59.135" v="617" actId="1076"/>
          <ac:spMkLst>
            <pc:docMk/>
            <pc:sldMk cId="1914739573" sldId="4069"/>
            <ac:spMk id="13" creationId="{A311C9C6-CC3D-4553-B151-A2E0CC724BC0}"/>
          </ac:spMkLst>
        </pc:spChg>
        <pc:spChg chg="add mod">
          <ac:chgData name="朝香　一貴" userId="330bee81-b689-4147-9019-f36ad2984194" providerId="ADAL" clId="{FD1F5406-A205-4C6E-B04B-5859F3F7F32E}" dt="2025-07-24T10:13:28.439" v="642"/>
          <ac:spMkLst>
            <pc:docMk/>
            <pc:sldMk cId="1914739573" sldId="4069"/>
            <ac:spMk id="14" creationId="{AFDC8EED-19A5-4F85-B1A2-D88972148809}"/>
          </ac:spMkLst>
        </pc:spChg>
        <pc:spChg chg="add mod">
          <ac:chgData name="朝香　一貴" userId="330bee81-b689-4147-9019-f36ad2984194" providerId="ADAL" clId="{FD1F5406-A205-4C6E-B04B-5859F3F7F32E}" dt="2025-07-24T10:21:59.935" v="827"/>
          <ac:spMkLst>
            <pc:docMk/>
            <pc:sldMk cId="1914739573" sldId="4069"/>
            <ac:spMk id="15" creationId="{BCFB98FD-1106-43C4-A2D3-08F503FE9DC1}"/>
          </ac:spMkLst>
        </pc:spChg>
        <pc:spChg chg="mod">
          <ac:chgData name="朝香　一貴" userId="330bee81-b689-4147-9019-f36ad2984194" providerId="ADAL" clId="{FD1F5406-A205-4C6E-B04B-5859F3F7F32E}" dt="2025-07-24T03:51:48.799" v="616" actId="1076"/>
          <ac:spMkLst>
            <pc:docMk/>
            <pc:sldMk cId="1914739573" sldId="4069"/>
            <ac:spMk id="16" creationId="{1E4A5985-01B2-4C84-3810-CC16967A64DF}"/>
          </ac:spMkLst>
        </pc:spChg>
        <pc:spChg chg="add mod">
          <ac:chgData name="朝香　一貴" userId="330bee81-b689-4147-9019-f36ad2984194" providerId="ADAL" clId="{FD1F5406-A205-4C6E-B04B-5859F3F7F32E}" dt="2025-07-24T10:22:41.069" v="828" actId="1076"/>
          <ac:spMkLst>
            <pc:docMk/>
            <pc:sldMk cId="1914739573" sldId="4069"/>
            <ac:spMk id="17" creationId="{66FDFDF9-D0B8-4C43-A4D1-20F8E5D81AA7}"/>
          </ac:spMkLst>
        </pc:spChg>
        <pc:spChg chg="del">
          <ac:chgData name="朝香　一貴" userId="330bee81-b689-4147-9019-f36ad2984194" providerId="ADAL" clId="{FD1F5406-A205-4C6E-B04B-5859F3F7F32E}" dt="2025-07-23T03:54:59.789" v="517" actId="478"/>
          <ac:spMkLst>
            <pc:docMk/>
            <pc:sldMk cId="1914739573" sldId="4069"/>
            <ac:spMk id="24" creationId="{EB494035-2857-89EB-CC06-DB9DD811598E}"/>
          </ac:spMkLst>
        </pc:spChg>
        <pc:spChg chg="del">
          <ac:chgData name="朝香　一貴" userId="330bee81-b689-4147-9019-f36ad2984194" providerId="ADAL" clId="{FD1F5406-A205-4C6E-B04B-5859F3F7F32E}" dt="2025-07-23T03:55:06.797" v="520" actId="478"/>
          <ac:spMkLst>
            <pc:docMk/>
            <pc:sldMk cId="1914739573" sldId="4069"/>
            <ac:spMk id="25" creationId="{C68E6BA0-BB6A-5476-948B-33449D8BABD5}"/>
          </ac:spMkLst>
        </pc:spChg>
        <pc:spChg chg="mod">
          <ac:chgData name="朝香　一貴" userId="330bee81-b689-4147-9019-f36ad2984194" providerId="ADAL" clId="{FD1F5406-A205-4C6E-B04B-5859F3F7F32E}" dt="2025-07-23T03:55:47.681" v="534" actId="1076"/>
          <ac:spMkLst>
            <pc:docMk/>
            <pc:sldMk cId="1914739573" sldId="4069"/>
            <ac:spMk id="26" creationId="{1CB66292-5746-FCC3-959E-884C51030E15}"/>
          </ac:spMkLst>
        </pc:spChg>
        <pc:spChg chg="del">
          <ac:chgData name="朝香　一貴" userId="330bee81-b689-4147-9019-f36ad2984194" providerId="ADAL" clId="{FD1F5406-A205-4C6E-B04B-5859F3F7F32E}" dt="2025-07-23T03:55:13.264" v="523" actId="478"/>
          <ac:spMkLst>
            <pc:docMk/>
            <pc:sldMk cId="1914739573" sldId="4069"/>
            <ac:spMk id="27" creationId="{81D34D75-BDEF-2626-E24B-542C039F0263}"/>
          </ac:spMkLst>
        </pc:spChg>
        <pc:cxnChg chg="del mod">
          <ac:chgData name="朝香　一貴" userId="330bee81-b689-4147-9019-f36ad2984194" providerId="ADAL" clId="{FD1F5406-A205-4C6E-B04B-5859F3F7F32E}" dt="2025-07-23T03:55:01.889" v="518" actId="478"/>
          <ac:cxnSpMkLst>
            <pc:docMk/>
            <pc:sldMk cId="1914739573" sldId="4069"/>
            <ac:cxnSpMk id="17" creationId="{D5BE628F-C303-1DB5-37F0-380642410A15}"/>
          </ac:cxnSpMkLst>
        </pc:cxnChg>
        <pc:cxnChg chg="del mod">
          <ac:chgData name="朝香　一貴" userId="330bee81-b689-4147-9019-f36ad2984194" providerId="ADAL" clId="{FD1F5406-A205-4C6E-B04B-5859F3F7F32E}" dt="2025-07-23T03:55:04.576" v="519" actId="478"/>
          <ac:cxnSpMkLst>
            <pc:docMk/>
            <pc:sldMk cId="1914739573" sldId="4069"/>
            <ac:cxnSpMk id="20" creationId="{F0CB2597-93D8-D1CA-2BE6-A8FF8FE55D65}"/>
          </ac:cxnSpMkLst>
        </pc:cxnChg>
      </pc:sldChg>
      <pc:sldChg chg="addSp delSp modSp add mod ord modTransition modAnim">
        <pc:chgData name="朝香　一貴" userId="330bee81-b689-4147-9019-f36ad2984194" providerId="ADAL" clId="{FD1F5406-A205-4C6E-B04B-5859F3F7F32E}" dt="2025-07-27T07:35:37.175" v="1372"/>
        <pc:sldMkLst>
          <pc:docMk/>
          <pc:sldMk cId="3661341724" sldId="4070"/>
        </pc:sldMkLst>
        <pc:spChg chg="del">
          <ac:chgData name="朝香　一貴" userId="330bee81-b689-4147-9019-f36ad2984194" providerId="ADAL" clId="{FD1F5406-A205-4C6E-B04B-5859F3F7F32E}" dt="2025-07-24T10:24:48.193" v="837" actId="478"/>
          <ac:spMkLst>
            <pc:docMk/>
            <pc:sldMk cId="3661341724" sldId="4070"/>
            <ac:spMk id="3" creationId="{EC775822-B791-4E64-AE67-78BFAE6051CB}"/>
          </ac:spMkLst>
        </pc:spChg>
        <pc:spChg chg="del">
          <ac:chgData name="朝香　一貴" userId="330bee81-b689-4147-9019-f36ad2984194" providerId="ADAL" clId="{FD1F5406-A205-4C6E-B04B-5859F3F7F32E}" dt="2025-07-24T10:24:44.995" v="835" actId="478"/>
          <ac:spMkLst>
            <pc:docMk/>
            <pc:sldMk cId="3661341724" sldId="4070"/>
            <ac:spMk id="4" creationId="{4B92F6E9-FBD8-C4B6-D47A-6E68785EDD9A}"/>
          </ac:spMkLst>
        </pc:spChg>
        <pc:spChg chg="del">
          <ac:chgData name="朝香　一貴" userId="330bee81-b689-4147-9019-f36ad2984194" providerId="ADAL" clId="{FD1F5406-A205-4C6E-B04B-5859F3F7F32E}" dt="2025-07-24T10:24:53.538" v="839" actId="478"/>
          <ac:spMkLst>
            <pc:docMk/>
            <pc:sldMk cId="3661341724" sldId="4070"/>
            <ac:spMk id="10" creationId="{4902C5E9-4D5B-804A-1FE1-C5550E7AD578}"/>
          </ac:spMkLst>
        </pc:spChg>
        <pc:spChg chg="mod">
          <ac:chgData name="朝香　一貴" userId="330bee81-b689-4147-9019-f36ad2984194" providerId="ADAL" clId="{FD1F5406-A205-4C6E-B04B-5859F3F7F32E}" dt="2025-07-27T07:35:37.175" v="1372"/>
          <ac:spMkLst>
            <pc:docMk/>
            <pc:sldMk cId="3661341724" sldId="4070"/>
            <ac:spMk id="13" creationId="{902F8916-67A2-A811-2F96-CD9D5780B280}"/>
          </ac:spMkLst>
        </pc:spChg>
        <pc:spChg chg="mod">
          <ac:chgData name="朝香　一貴" userId="330bee81-b689-4147-9019-f36ad2984194" providerId="ADAL" clId="{FD1F5406-A205-4C6E-B04B-5859F3F7F32E}" dt="2025-07-24T10:25:04.093" v="840" actId="1076"/>
          <ac:spMkLst>
            <pc:docMk/>
            <pc:sldMk cId="3661341724" sldId="4070"/>
            <ac:spMk id="16" creationId="{1E4A5985-01B2-4C84-3810-CC16967A64DF}"/>
          </ac:spMkLst>
        </pc:spChg>
        <pc:spChg chg="add mod">
          <ac:chgData name="朝香　一貴" userId="330bee81-b689-4147-9019-f36ad2984194" providerId="ADAL" clId="{FD1F5406-A205-4C6E-B04B-5859F3F7F32E}" dt="2025-07-24T10:28:52.573" v="881" actId="1076"/>
          <ac:spMkLst>
            <pc:docMk/>
            <pc:sldMk cId="3661341724" sldId="4070"/>
            <ac:spMk id="21" creationId="{F5C93C20-B7BC-433E-A4C4-BDA55E85FAEE}"/>
          </ac:spMkLst>
        </pc:spChg>
        <pc:spChg chg="add del mod">
          <ac:chgData name="朝香　一貴" userId="330bee81-b689-4147-9019-f36ad2984194" providerId="ADAL" clId="{FD1F5406-A205-4C6E-B04B-5859F3F7F32E}" dt="2025-07-24T10:25:52.967" v="852"/>
          <ac:spMkLst>
            <pc:docMk/>
            <pc:sldMk cId="3661341724" sldId="4070"/>
            <ac:spMk id="22" creationId="{97E11806-8E1E-4814-95FF-70CA2E8ACD95}"/>
          </ac:spMkLst>
        </pc:spChg>
        <pc:spChg chg="add mod">
          <ac:chgData name="朝香　一貴" userId="330bee81-b689-4147-9019-f36ad2984194" providerId="ADAL" clId="{FD1F5406-A205-4C6E-B04B-5859F3F7F32E}" dt="2025-07-27T07:35:01.815" v="1350"/>
          <ac:spMkLst>
            <pc:docMk/>
            <pc:sldMk cId="3661341724" sldId="4070"/>
            <ac:spMk id="23" creationId="{1E858D07-B2B7-40E2-AD5D-28603F168520}"/>
          </ac:spMkLst>
        </pc:spChg>
        <pc:spChg chg="del">
          <ac:chgData name="朝香　一貴" userId="330bee81-b689-4147-9019-f36ad2984194" providerId="ADAL" clId="{FD1F5406-A205-4C6E-B04B-5859F3F7F32E}" dt="2025-07-24T10:24:43.250" v="834" actId="478"/>
          <ac:spMkLst>
            <pc:docMk/>
            <pc:sldMk cId="3661341724" sldId="4070"/>
            <ac:spMk id="24" creationId="{EB494035-2857-89EB-CC06-DB9DD811598E}"/>
          </ac:spMkLst>
        </pc:spChg>
        <pc:spChg chg="del">
          <ac:chgData name="朝香　一貴" userId="330bee81-b689-4147-9019-f36ad2984194" providerId="ADAL" clId="{FD1F5406-A205-4C6E-B04B-5859F3F7F32E}" dt="2025-07-24T10:24:46.666" v="836" actId="478"/>
          <ac:spMkLst>
            <pc:docMk/>
            <pc:sldMk cId="3661341724" sldId="4070"/>
            <ac:spMk id="25" creationId="{C68E6BA0-BB6A-5476-948B-33449D8BABD5}"/>
          </ac:spMkLst>
        </pc:spChg>
        <pc:spChg chg="del">
          <ac:chgData name="朝香　一貴" userId="330bee81-b689-4147-9019-f36ad2984194" providerId="ADAL" clId="{FD1F5406-A205-4C6E-B04B-5859F3F7F32E}" dt="2025-07-24T10:24:52.017" v="838" actId="478"/>
          <ac:spMkLst>
            <pc:docMk/>
            <pc:sldMk cId="3661341724" sldId="4070"/>
            <ac:spMk id="26" creationId="{1CB66292-5746-FCC3-959E-884C51030E15}"/>
          </ac:spMkLst>
        </pc:spChg>
        <pc:spChg chg="mod">
          <ac:chgData name="朝香　一貴" userId="330bee81-b689-4147-9019-f36ad2984194" providerId="ADAL" clId="{FD1F5406-A205-4C6E-B04B-5859F3F7F32E}" dt="2025-07-24T10:25:28.150" v="846" actId="14100"/>
          <ac:spMkLst>
            <pc:docMk/>
            <pc:sldMk cId="3661341724" sldId="4070"/>
            <ac:spMk id="27" creationId="{81D34D75-BDEF-2626-E24B-542C039F0263}"/>
          </ac:spMkLst>
        </pc:spChg>
        <pc:cxnChg chg="del mod">
          <ac:chgData name="朝香　一貴" userId="330bee81-b689-4147-9019-f36ad2984194" providerId="ADAL" clId="{FD1F5406-A205-4C6E-B04B-5859F3F7F32E}" dt="2025-07-24T10:24:36.673" v="832" actId="478"/>
          <ac:cxnSpMkLst>
            <pc:docMk/>
            <pc:sldMk cId="3661341724" sldId="4070"/>
            <ac:cxnSpMk id="17" creationId="{D5BE628F-C303-1DB5-37F0-380642410A15}"/>
          </ac:cxnSpMkLst>
        </pc:cxnChg>
        <pc:cxnChg chg="del mod">
          <ac:chgData name="朝香　一貴" userId="330bee81-b689-4147-9019-f36ad2984194" providerId="ADAL" clId="{FD1F5406-A205-4C6E-B04B-5859F3F7F32E}" dt="2025-07-24T10:24:41.137" v="833" actId="478"/>
          <ac:cxnSpMkLst>
            <pc:docMk/>
            <pc:sldMk cId="3661341724" sldId="4070"/>
            <ac:cxnSpMk id="20" creationId="{F0CB2597-93D8-D1CA-2BE6-A8FF8FE55D65}"/>
          </ac:cxnSpMkLst>
        </pc:cxnChg>
      </pc:sldChg>
      <pc:sldChg chg="addSp delSp modSp add mod ord modTransition modAnim">
        <pc:chgData name="朝香　一貴" userId="330bee81-b689-4147-9019-f36ad2984194" providerId="ADAL" clId="{FD1F5406-A205-4C6E-B04B-5859F3F7F32E}" dt="2025-07-30T09:46:49.610" v="1447" actId="6549"/>
        <pc:sldMkLst>
          <pc:docMk/>
          <pc:sldMk cId="3232222408" sldId="4071"/>
        </pc:sldMkLst>
        <pc:spChg chg="mod">
          <ac:chgData name="朝香　一貴" userId="330bee81-b689-4147-9019-f36ad2984194" providerId="ADAL" clId="{FD1F5406-A205-4C6E-B04B-5859F3F7F32E}" dt="2025-07-30T09:46:49.610" v="1447" actId="6549"/>
          <ac:spMkLst>
            <pc:docMk/>
            <pc:sldMk cId="3232222408" sldId="4071"/>
            <ac:spMk id="3" creationId="{EC775822-B791-4E64-AE67-78BFAE6051CB}"/>
          </ac:spMkLst>
        </pc:spChg>
        <pc:spChg chg="del">
          <ac:chgData name="朝香　一貴" userId="330bee81-b689-4147-9019-f36ad2984194" providerId="ADAL" clId="{FD1F5406-A205-4C6E-B04B-5859F3F7F32E}" dt="2025-07-24T10:47:34.367" v="996" actId="478"/>
          <ac:spMkLst>
            <pc:docMk/>
            <pc:sldMk cId="3232222408" sldId="4071"/>
            <ac:spMk id="4" creationId="{4B92F6E9-FBD8-C4B6-D47A-6E68785EDD9A}"/>
          </ac:spMkLst>
        </pc:spChg>
        <pc:spChg chg="del">
          <ac:chgData name="朝香　一貴" userId="330bee81-b689-4147-9019-f36ad2984194" providerId="ADAL" clId="{FD1F5406-A205-4C6E-B04B-5859F3F7F32E}" dt="2025-07-24T10:47:36.394" v="997" actId="478"/>
          <ac:spMkLst>
            <pc:docMk/>
            <pc:sldMk cId="3232222408" sldId="4071"/>
            <ac:spMk id="10" creationId="{4902C5E9-4D5B-804A-1FE1-C5550E7AD578}"/>
          </ac:spMkLst>
        </pc:spChg>
        <pc:spChg chg="del">
          <ac:chgData name="朝香　一貴" userId="330bee81-b689-4147-9019-f36ad2984194" providerId="ADAL" clId="{FD1F5406-A205-4C6E-B04B-5859F3F7F32E}" dt="2025-07-24T10:47:39.614" v="998" actId="478"/>
          <ac:spMkLst>
            <pc:docMk/>
            <pc:sldMk cId="3232222408" sldId="4071"/>
            <ac:spMk id="13" creationId="{902F8916-67A2-A811-2F96-CD9D5780B280}"/>
          </ac:spMkLst>
        </pc:spChg>
        <pc:spChg chg="add mod">
          <ac:chgData name="朝香　一貴" userId="330bee81-b689-4147-9019-f36ad2984194" providerId="ADAL" clId="{FD1F5406-A205-4C6E-B04B-5859F3F7F32E}" dt="2025-07-24T10:47:18.922" v="995"/>
          <ac:spMkLst>
            <pc:docMk/>
            <pc:sldMk cId="3232222408" sldId="4071"/>
            <ac:spMk id="21" creationId="{D491F21E-E9A3-4FFB-B0BA-6522A420041A}"/>
          </ac:spMkLst>
        </pc:spChg>
      </pc:sldChg>
      <pc:sldChg chg="delSp modSp add del mod">
        <pc:chgData name="朝香　一貴" userId="330bee81-b689-4147-9019-f36ad2984194" providerId="ADAL" clId="{FD1F5406-A205-4C6E-B04B-5859F3F7F32E}" dt="2025-07-24T10:47:48.508" v="999" actId="2696"/>
        <pc:sldMkLst>
          <pc:docMk/>
          <pc:sldMk cId="3107902838" sldId="4072"/>
        </pc:sldMkLst>
        <pc:spChg chg="del mod">
          <ac:chgData name="朝香　一貴" userId="330bee81-b689-4147-9019-f36ad2984194" providerId="ADAL" clId="{FD1F5406-A205-4C6E-B04B-5859F3F7F32E}" dt="2025-07-24T10:47:05.435" v="994" actId="21"/>
          <ac:spMkLst>
            <pc:docMk/>
            <pc:sldMk cId="3107902838" sldId="4072"/>
            <ac:spMk id="11" creationId="{D7AAA131-172A-42DF-B807-E1592B14B083}"/>
          </ac:spMkLst>
        </pc:spChg>
      </pc:sldChg>
      <pc:sldChg chg="delSp modSp add del mod">
        <pc:chgData name="朝香　一貴" userId="330bee81-b689-4147-9019-f36ad2984194" providerId="ADAL" clId="{FD1F5406-A205-4C6E-B04B-5859F3F7F32E}" dt="2025-07-24T10:48:49.056" v="1007" actId="2696"/>
        <pc:sldMkLst>
          <pc:docMk/>
          <pc:sldMk cId="804637174" sldId="4073"/>
        </pc:sldMkLst>
        <pc:spChg chg="del mod">
          <ac:chgData name="朝香　一貴" userId="330bee81-b689-4147-9019-f36ad2984194" providerId="ADAL" clId="{FD1F5406-A205-4C6E-B04B-5859F3F7F32E}" dt="2025-07-24T10:48:26.149" v="1003" actId="21"/>
          <ac:spMkLst>
            <pc:docMk/>
            <pc:sldMk cId="804637174" sldId="4073"/>
            <ac:spMk id="11" creationId="{D7AAA131-172A-42DF-B807-E1592B14B083}"/>
          </ac:spMkLst>
        </pc:spChg>
      </pc:sldChg>
      <pc:sldChg chg="delSp modSp add del mod">
        <pc:chgData name="朝香　一貴" userId="330bee81-b689-4147-9019-f36ad2984194" providerId="ADAL" clId="{FD1F5406-A205-4C6E-B04B-5859F3F7F32E}" dt="2025-07-24T10:49:35.764" v="1013" actId="47"/>
        <pc:sldMkLst>
          <pc:docMk/>
          <pc:sldMk cId="3234125949" sldId="4074"/>
        </pc:sldMkLst>
        <pc:spChg chg="del mod">
          <ac:chgData name="朝香　一貴" userId="330bee81-b689-4147-9019-f36ad2984194" providerId="ADAL" clId="{FD1F5406-A205-4C6E-B04B-5859F3F7F32E}" dt="2025-07-24T10:49:23.884" v="1011" actId="21"/>
          <ac:spMkLst>
            <pc:docMk/>
            <pc:sldMk cId="3234125949" sldId="4074"/>
            <ac:spMk id="11" creationId="{D7AAA131-172A-42DF-B807-E1592B14B083}"/>
          </ac:spMkLst>
        </pc:spChg>
      </pc:sldChg>
      <pc:sldChg chg="addSp delSp modSp add mod ord modTransition modAnim">
        <pc:chgData name="朝香　一貴" userId="330bee81-b689-4147-9019-f36ad2984194" providerId="ADAL" clId="{FD1F5406-A205-4C6E-B04B-5859F3F7F32E}" dt="2025-07-30T09:46:34.976" v="1423" actId="6549"/>
        <pc:sldMkLst>
          <pc:docMk/>
          <pc:sldMk cId="279446202" sldId="4075"/>
        </pc:sldMkLst>
        <pc:spChg chg="mod">
          <ac:chgData name="朝香　一貴" userId="330bee81-b689-4147-9019-f36ad2984194" providerId="ADAL" clId="{FD1F5406-A205-4C6E-B04B-5859F3F7F32E}" dt="2025-07-30T09:46:34.976" v="1423" actId="6549"/>
          <ac:spMkLst>
            <pc:docMk/>
            <pc:sldMk cId="279446202" sldId="4075"/>
            <ac:spMk id="3" creationId="{EC775822-B791-4E64-AE67-78BFAE6051CB}"/>
          </ac:spMkLst>
        </pc:spChg>
        <pc:spChg chg="mod">
          <ac:chgData name="朝香　一貴" userId="330bee81-b689-4147-9019-f36ad2984194" providerId="ADAL" clId="{FD1F5406-A205-4C6E-B04B-5859F3F7F32E}" dt="2025-07-27T07:36:24.143" v="1382"/>
          <ac:spMkLst>
            <pc:docMk/>
            <pc:sldMk cId="279446202" sldId="4075"/>
            <ac:spMk id="4" creationId="{4B92F6E9-FBD8-C4B6-D47A-6E68785EDD9A}"/>
          </ac:spMkLst>
        </pc:spChg>
        <pc:spChg chg="del">
          <ac:chgData name="朝香　一貴" userId="330bee81-b689-4147-9019-f36ad2984194" providerId="ADAL" clId="{FD1F5406-A205-4C6E-B04B-5859F3F7F32E}" dt="2025-07-24T10:49:43.454" v="1014" actId="478"/>
          <ac:spMkLst>
            <pc:docMk/>
            <pc:sldMk cId="279446202" sldId="4075"/>
            <ac:spMk id="13" creationId="{902F8916-67A2-A811-2F96-CD9D5780B280}"/>
          </ac:spMkLst>
        </pc:spChg>
        <pc:spChg chg="add mod">
          <ac:chgData name="朝香　一貴" userId="330bee81-b689-4147-9019-f36ad2984194" providerId="ADAL" clId="{FD1F5406-A205-4C6E-B04B-5859F3F7F32E}" dt="2025-07-24T10:49:31.523" v="1012"/>
          <ac:spMkLst>
            <pc:docMk/>
            <pc:sldMk cId="279446202" sldId="4075"/>
            <ac:spMk id="21" creationId="{ED0A49DA-5CEC-4AA9-8931-E13362FEC595}"/>
          </ac:spMkLst>
        </pc:spChg>
      </pc:sldChg>
      <pc:sldChg chg="addSp delSp modSp add mod ord modTransition modAnim">
        <pc:chgData name="朝香　一貴" userId="330bee81-b689-4147-9019-f36ad2984194" providerId="ADAL" clId="{FD1F5406-A205-4C6E-B04B-5859F3F7F32E}" dt="2025-07-30T09:46:27.995" v="1411" actId="6549"/>
        <pc:sldMkLst>
          <pc:docMk/>
          <pc:sldMk cId="3632365580" sldId="4076"/>
        </pc:sldMkLst>
        <pc:spChg chg="mod">
          <ac:chgData name="朝香　一貴" userId="330bee81-b689-4147-9019-f36ad2984194" providerId="ADAL" clId="{FD1F5406-A205-4C6E-B04B-5859F3F7F32E}" dt="2025-07-30T09:46:27.995" v="1411" actId="6549"/>
          <ac:spMkLst>
            <pc:docMk/>
            <pc:sldMk cId="3632365580" sldId="4076"/>
            <ac:spMk id="3" creationId="{EC775822-B791-4E64-AE67-78BFAE6051CB}"/>
          </ac:spMkLst>
        </pc:spChg>
        <pc:spChg chg="mod">
          <ac:chgData name="朝香　一貴" userId="330bee81-b689-4147-9019-f36ad2984194" providerId="ADAL" clId="{FD1F5406-A205-4C6E-B04B-5859F3F7F32E}" dt="2025-07-27T07:36:07.184" v="1377"/>
          <ac:spMkLst>
            <pc:docMk/>
            <pc:sldMk cId="3632365580" sldId="4076"/>
            <ac:spMk id="4" creationId="{4B92F6E9-FBD8-C4B6-D47A-6E68785EDD9A}"/>
          </ac:spMkLst>
        </pc:spChg>
        <pc:spChg chg="del">
          <ac:chgData name="朝香　一貴" userId="330bee81-b689-4147-9019-f36ad2984194" providerId="ADAL" clId="{FD1F5406-A205-4C6E-B04B-5859F3F7F32E}" dt="2025-07-24T10:48:44.054" v="1006" actId="478"/>
          <ac:spMkLst>
            <pc:docMk/>
            <pc:sldMk cId="3632365580" sldId="4076"/>
            <ac:spMk id="10" creationId="{4902C5E9-4D5B-804A-1FE1-C5550E7AD578}"/>
          </ac:spMkLst>
        </pc:spChg>
        <pc:spChg chg="del">
          <ac:chgData name="朝香　一貴" userId="330bee81-b689-4147-9019-f36ad2984194" providerId="ADAL" clId="{FD1F5406-A205-4C6E-B04B-5859F3F7F32E}" dt="2025-07-24T10:48:41.544" v="1005" actId="478"/>
          <ac:spMkLst>
            <pc:docMk/>
            <pc:sldMk cId="3632365580" sldId="4076"/>
            <ac:spMk id="13" creationId="{902F8916-67A2-A811-2F96-CD9D5780B280}"/>
          </ac:spMkLst>
        </pc:spChg>
        <pc:spChg chg="add mod">
          <ac:chgData name="朝香　一貴" userId="330bee81-b689-4147-9019-f36ad2984194" providerId="ADAL" clId="{FD1F5406-A205-4C6E-B04B-5859F3F7F32E}" dt="2025-07-24T10:48:32.856" v="1004"/>
          <ac:spMkLst>
            <pc:docMk/>
            <pc:sldMk cId="3632365580" sldId="4076"/>
            <ac:spMk id="21" creationId="{90662232-59AC-4037-AD90-F0B22F566432}"/>
          </ac:spMkLst>
        </pc:spChg>
      </pc:sldChg>
      <pc:sldChg chg="modSp add mod">
        <pc:chgData name="朝香　一貴" userId="330bee81-b689-4147-9019-f36ad2984194" providerId="ADAL" clId="{FD1F5406-A205-4C6E-B04B-5859F3F7F32E}" dt="2025-07-30T09:46:40.973" v="1435" actId="6549"/>
        <pc:sldMkLst>
          <pc:docMk/>
          <pc:sldMk cId="612966761" sldId="4077"/>
        </pc:sldMkLst>
        <pc:spChg chg="mod">
          <ac:chgData name="朝香　一貴" userId="330bee81-b689-4147-9019-f36ad2984194" providerId="ADAL" clId="{FD1F5406-A205-4C6E-B04B-5859F3F7F32E}" dt="2025-07-30T09:46:40.973" v="1435" actId="6549"/>
          <ac:spMkLst>
            <pc:docMk/>
            <pc:sldMk cId="612966761" sldId="4077"/>
            <ac:spMk id="3" creationId="{EC775822-B791-4E64-AE67-78BFAE6051CB}"/>
          </ac:spMkLst>
        </pc:spChg>
        <pc:spChg chg="mod">
          <ac:chgData name="朝香　一貴" userId="330bee81-b689-4147-9019-f36ad2984194" providerId="ADAL" clId="{FD1F5406-A205-4C6E-B04B-5859F3F7F32E}" dt="2025-07-27T07:36:35.233" v="1387"/>
          <ac:spMkLst>
            <pc:docMk/>
            <pc:sldMk cId="612966761" sldId="4077"/>
            <ac:spMk id="4" creationId="{4B92F6E9-FBD8-C4B6-D47A-6E68785EDD9A}"/>
          </ac:spMkLst>
        </pc:spChg>
        <pc:spChg chg="mod">
          <ac:chgData name="朝香　一貴" userId="330bee81-b689-4147-9019-f36ad2984194" providerId="ADAL" clId="{FD1F5406-A205-4C6E-B04B-5859F3F7F32E}" dt="2025-07-27T07:34:37.674" v="1346"/>
          <ac:spMkLst>
            <pc:docMk/>
            <pc:sldMk cId="612966761" sldId="4077"/>
            <ac:spMk id="13" creationId="{902F8916-67A2-A811-2F96-CD9D5780B280}"/>
          </ac:spMkLst>
        </pc:spChg>
      </pc:sldChg>
      <pc:sldChg chg="modSp add mod modTransition">
        <pc:chgData name="朝香　一貴" userId="330bee81-b689-4147-9019-f36ad2984194" providerId="ADAL" clId="{FD1F5406-A205-4C6E-B04B-5859F3F7F32E}" dt="2025-07-27T07:23:00.691" v="1308"/>
        <pc:sldMkLst>
          <pc:docMk/>
          <pc:sldMk cId="21044439" sldId="4078"/>
        </pc:sldMkLst>
        <pc:spChg chg="mod">
          <ac:chgData name="朝香　一貴" userId="330bee81-b689-4147-9019-f36ad2984194" providerId="ADAL" clId="{FD1F5406-A205-4C6E-B04B-5859F3F7F32E}" dt="2025-07-27T07:22:30.944" v="1303" actId="1076"/>
          <ac:spMkLst>
            <pc:docMk/>
            <pc:sldMk cId="21044439" sldId="4078"/>
            <ac:spMk id="16" creationId="{1E4A5985-01B2-4C84-3810-CC16967A64DF}"/>
          </ac:spMkLst>
        </pc:spChg>
        <pc:cxnChg chg="mod">
          <ac:chgData name="朝香　一貴" userId="330bee81-b689-4147-9019-f36ad2984194" providerId="ADAL" clId="{FD1F5406-A205-4C6E-B04B-5859F3F7F32E}" dt="2025-07-27T07:22:30.944" v="1303" actId="1076"/>
          <ac:cxnSpMkLst>
            <pc:docMk/>
            <pc:sldMk cId="21044439" sldId="4078"/>
            <ac:cxnSpMk id="17" creationId="{D5BE628F-C303-1DB5-37F0-380642410A15}"/>
          </ac:cxnSpMkLst>
        </pc:cxnChg>
        <pc:cxnChg chg="mod">
          <ac:chgData name="朝香　一貴" userId="330bee81-b689-4147-9019-f36ad2984194" providerId="ADAL" clId="{FD1F5406-A205-4C6E-B04B-5859F3F7F32E}" dt="2025-07-27T07:22:30.944" v="1303" actId="1076"/>
          <ac:cxnSpMkLst>
            <pc:docMk/>
            <pc:sldMk cId="21044439" sldId="4078"/>
            <ac:cxnSpMk id="20" creationId="{F0CB2597-93D8-D1CA-2BE6-A8FF8FE55D65}"/>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1425" tIns="45712" rIns="91425" bIns="45712" numCol="1" anchor="t" anchorCtr="0" compatLnSpc="1">
            <a:prstTxWarp prst="textNoShape">
              <a:avLst/>
            </a:prstTxWarp>
          </a:bodyPr>
          <a:lstStyle>
            <a:lvl1pPr defTabSz="915059">
              <a:defRPr sz="1200"/>
            </a:lvl1pPr>
          </a:lstStyle>
          <a:p>
            <a:pPr>
              <a:defRPr/>
            </a:pPr>
            <a:endParaRPr lang="en-US" altLang="ja-JP"/>
          </a:p>
        </p:txBody>
      </p:sp>
      <p:sp>
        <p:nvSpPr>
          <p:cNvPr id="39939"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p:spPr>
        <p:txBody>
          <a:bodyPr vert="horz" wrap="square" lIns="91425" tIns="45712" rIns="91425" bIns="45712" numCol="1" anchor="t" anchorCtr="0" compatLnSpc="1">
            <a:prstTxWarp prst="textNoShape">
              <a:avLst/>
            </a:prstTxWarp>
          </a:bodyPr>
          <a:lstStyle>
            <a:lvl1pPr algn="r" defTabSz="915059">
              <a:defRPr sz="1200"/>
            </a:lvl1pPr>
          </a:lstStyle>
          <a:p>
            <a:pPr>
              <a:defRPr/>
            </a:pPr>
            <a:fld id="{868D91C0-DD4B-45AC-A83A-66ED1E7C2598}" type="datetimeFigureOut">
              <a:rPr lang="ja-JP" altLang="en-US"/>
              <a:pPr>
                <a:defRPr/>
              </a:pPr>
              <a:t>2025/7/30</a:t>
            </a:fld>
            <a:endParaRPr lang="en-US" altLang="ja-JP"/>
          </a:p>
        </p:txBody>
      </p:sp>
      <p:sp>
        <p:nvSpPr>
          <p:cNvPr id="39940"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p:spPr>
        <p:txBody>
          <a:bodyPr vert="horz" wrap="square" lIns="91425" tIns="45712" rIns="91425" bIns="45712" numCol="1" anchor="b" anchorCtr="0" compatLnSpc="1">
            <a:prstTxWarp prst="textNoShape">
              <a:avLst/>
            </a:prstTxWarp>
          </a:bodyPr>
          <a:lstStyle>
            <a:lvl1pPr defTabSz="915059">
              <a:defRPr sz="1200"/>
            </a:lvl1pPr>
          </a:lstStyle>
          <a:p>
            <a:pPr>
              <a:defRPr/>
            </a:pPr>
            <a:endParaRPr lang="en-US" altLang="ja-JP"/>
          </a:p>
        </p:txBody>
      </p:sp>
      <p:sp>
        <p:nvSpPr>
          <p:cNvPr id="3994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p:spPr>
        <p:txBody>
          <a:bodyPr vert="horz" wrap="square" lIns="91425" tIns="45712" rIns="91425" bIns="45712" numCol="1" anchor="b" anchorCtr="0" compatLnSpc="1">
            <a:prstTxWarp prst="textNoShape">
              <a:avLst/>
            </a:prstTxWarp>
          </a:bodyPr>
          <a:lstStyle>
            <a:lvl1pPr algn="r" defTabSz="915059">
              <a:defRPr sz="1200"/>
            </a:lvl1pPr>
          </a:lstStyle>
          <a:p>
            <a:pPr>
              <a:defRPr/>
            </a:pPr>
            <a:fld id="{E620B8AE-D95A-4B2B-8AFA-A12492BE3233}" type="slidenum">
              <a:rPr lang="ja-JP" altLang="en-US"/>
              <a:pPr>
                <a:defRPr/>
              </a:pPr>
              <a:t>‹#›</a:t>
            </a:fld>
            <a:endParaRPr lang="en-US" altLang="ja-JP"/>
          </a:p>
        </p:txBody>
      </p:sp>
    </p:spTree>
    <p:extLst>
      <p:ext uri="{BB962C8B-B14F-4D97-AF65-F5344CB8AC3E}">
        <p14:creationId xmlns:p14="http://schemas.microsoft.com/office/powerpoint/2010/main" val="3301962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2919413" cy="493713"/>
          </a:xfrm>
          <a:prstGeom prst="rect">
            <a:avLst/>
          </a:prstGeom>
          <a:noFill/>
          <a:ln w="9525">
            <a:noFill/>
            <a:miter lim="800000"/>
            <a:headEnd/>
            <a:tailEnd/>
          </a:ln>
        </p:spPr>
        <p:txBody>
          <a:bodyPr vert="horz" wrap="square" lIns="91389" tIns="45694" rIns="91389" bIns="45694" numCol="1" anchor="t" anchorCtr="0" compatLnSpc="1">
            <a:prstTxWarp prst="textNoShape">
              <a:avLst/>
            </a:prstTxWarp>
          </a:bodyPr>
          <a:lstStyle>
            <a:lvl1pPr defTabSz="915059">
              <a:defRPr sz="1200">
                <a:latin typeface="Calibri" pitchFamily="34" charset="0"/>
              </a:defRPr>
            </a:lvl1pPr>
          </a:lstStyle>
          <a:p>
            <a:pPr>
              <a:defRPr/>
            </a:pPr>
            <a:endParaRPr lang="ja-JP" altLang="en-US"/>
          </a:p>
        </p:txBody>
      </p:sp>
      <p:sp>
        <p:nvSpPr>
          <p:cNvPr id="3" name="日付プレースホルダ 2"/>
          <p:cNvSpPr>
            <a:spLocks noGrp="1"/>
          </p:cNvSpPr>
          <p:nvPr>
            <p:ph type="dt" idx="1"/>
          </p:nvPr>
        </p:nvSpPr>
        <p:spPr bwMode="auto">
          <a:xfrm>
            <a:off x="3814763" y="0"/>
            <a:ext cx="2919412" cy="493713"/>
          </a:xfrm>
          <a:prstGeom prst="rect">
            <a:avLst/>
          </a:prstGeom>
          <a:noFill/>
          <a:ln w="9525">
            <a:noFill/>
            <a:miter lim="800000"/>
            <a:headEnd/>
            <a:tailEnd/>
          </a:ln>
        </p:spPr>
        <p:txBody>
          <a:bodyPr vert="horz" wrap="square" lIns="91389" tIns="45694" rIns="91389" bIns="45694" numCol="1" anchor="t" anchorCtr="0" compatLnSpc="1">
            <a:prstTxWarp prst="textNoShape">
              <a:avLst/>
            </a:prstTxWarp>
          </a:bodyPr>
          <a:lstStyle>
            <a:lvl1pPr algn="r" defTabSz="915059">
              <a:defRPr sz="1200">
                <a:latin typeface="Calibri" pitchFamily="34" charset="0"/>
              </a:defRPr>
            </a:lvl1pPr>
          </a:lstStyle>
          <a:p>
            <a:pPr>
              <a:defRPr/>
            </a:pPr>
            <a:fld id="{E1A1F4AD-0730-4755-A8A4-F8D4574B4AA6}" type="datetimeFigureOut">
              <a:rPr lang="ja-JP" altLang="en-US"/>
              <a:pPr>
                <a:defRPr/>
              </a:pPr>
              <a:t>2025/7/30</a:t>
            </a:fld>
            <a:endParaRPr lang="en-US" altLang="ja-JP"/>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87519" tIns="43759" rIns="87519" bIns="43759" rtlCol="0" anchor="ctr"/>
          <a:lstStyle/>
          <a:p>
            <a:pPr lvl="0"/>
            <a:endParaRPr lang="ja-JP" altLang="en-US" noProof="0"/>
          </a:p>
        </p:txBody>
      </p:sp>
      <p:sp>
        <p:nvSpPr>
          <p:cNvPr id="5" name="ノート プレースホルダ 4"/>
          <p:cNvSpPr>
            <a:spLocks noGrp="1"/>
          </p:cNvSpPr>
          <p:nvPr>
            <p:ph type="body" sz="quarter" idx="3"/>
          </p:nvPr>
        </p:nvSpPr>
        <p:spPr bwMode="auto">
          <a:xfrm>
            <a:off x="673100" y="4686300"/>
            <a:ext cx="5389563" cy="4440238"/>
          </a:xfrm>
          <a:prstGeom prst="rect">
            <a:avLst/>
          </a:prstGeom>
          <a:noFill/>
          <a:ln w="9525">
            <a:noFill/>
            <a:miter lim="800000"/>
            <a:headEnd/>
            <a:tailEnd/>
          </a:ln>
        </p:spPr>
        <p:txBody>
          <a:bodyPr vert="horz" wrap="square" lIns="91389" tIns="45694" rIns="91389" bIns="4569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bwMode="auto">
          <a:xfrm>
            <a:off x="0" y="9371013"/>
            <a:ext cx="2919413" cy="493712"/>
          </a:xfrm>
          <a:prstGeom prst="rect">
            <a:avLst/>
          </a:prstGeom>
          <a:noFill/>
          <a:ln w="9525">
            <a:noFill/>
            <a:miter lim="800000"/>
            <a:headEnd/>
            <a:tailEnd/>
          </a:ln>
        </p:spPr>
        <p:txBody>
          <a:bodyPr vert="horz" wrap="square" lIns="91389" tIns="45694" rIns="91389" bIns="45694" numCol="1" anchor="b" anchorCtr="0" compatLnSpc="1">
            <a:prstTxWarp prst="textNoShape">
              <a:avLst/>
            </a:prstTxWarp>
          </a:bodyPr>
          <a:lstStyle>
            <a:lvl1pPr defTabSz="915059">
              <a:defRPr sz="1200">
                <a:latin typeface="Calibri" pitchFamily="34" charset="0"/>
              </a:defRPr>
            </a:lvl1pPr>
          </a:lstStyle>
          <a:p>
            <a:pPr>
              <a:defRPr/>
            </a:pPr>
            <a:endParaRPr lang="ja-JP" altLang="en-US"/>
          </a:p>
        </p:txBody>
      </p:sp>
      <p:sp>
        <p:nvSpPr>
          <p:cNvPr id="7" name="スライド番号プレースホルダ 6"/>
          <p:cNvSpPr>
            <a:spLocks noGrp="1"/>
          </p:cNvSpPr>
          <p:nvPr>
            <p:ph type="sldNum" sz="quarter" idx="5"/>
          </p:nvPr>
        </p:nvSpPr>
        <p:spPr bwMode="auto">
          <a:xfrm>
            <a:off x="3814763" y="9371013"/>
            <a:ext cx="2919412" cy="493712"/>
          </a:xfrm>
          <a:prstGeom prst="rect">
            <a:avLst/>
          </a:prstGeom>
          <a:noFill/>
          <a:ln w="9525">
            <a:noFill/>
            <a:miter lim="800000"/>
            <a:headEnd/>
            <a:tailEnd/>
          </a:ln>
        </p:spPr>
        <p:txBody>
          <a:bodyPr vert="horz" wrap="square" lIns="91389" tIns="45694" rIns="91389" bIns="45694" numCol="1" anchor="b" anchorCtr="0" compatLnSpc="1">
            <a:prstTxWarp prst="textNoShape">
              <a:avLst/>
            </a:prstTxWarp>
          </a:bodyPr>
          <a:lstStyle>
            <a:lvl1pPr algn="r" defTabSz="915059">
              <a:defRPr sz="1200">
                <a:latin typeface="Calibri" pitchFamily="34" charset="0"/>
              </a:defRPr>
            </a:lvl1pPr>
          </a:lstStyle>
          <a:p>
            <a:pPr>
              <a:defRPr/>
            </a:pPr>
            <a:fld id="{E9414E01-CC12-41B9-8AED-6FC8619148BA}" type="slidenum">
              <a:rPr lang="ja-JP" altLang="en-US"/>
              <a:pPr>
                <a:defRPr/>
              </a:pPr>
              <a:t>‹#›</a:t>
            </a:fld>
            <a:endParaRPr lang="en-US" altLang="ja-JP"/>
          </a:p>
        </p:txBody>
      </p:sp>
    </p:spTree>
    <p:extLst>
      <p:ext uri="{BB962C8B-B14F-4D97-AF65-F5344CB8AC3E}">
        <p14:creationId xmlns:p14="http://schemas.microsoft.com/office/powerpoint/2010/main" val="3403268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F8571D88-00EC-417D-81FC-A428987E9A29}"/>
              </a:ext>
            </a:extLst>
          </p:cNvPr>
          <p:cNvSpPr>
            <a:spLocks noGrp="1"/>
          </p:cNvSpPr>
          <p:nvPr>
            <p:ph type="title"/>
          </p:nvPr>
        </p:nvSpPr>
        <p:spPr>
          <a:xfrm>
            <a:off x="116463" y="0"/>
            <a:ext cx="8442457" cy="1143000"/>
          </a:xfrm>
          <a:prstGeom prst="rect">
            <a:avLst/>
          </a:prstGeom>
        </p:spPr>
        <p:txBody>
          <a:bodyPr anchor="b" anchorCtr="0"/>
          <a:lstStyle>
            <a:lvl1pPr>
              <a:defRPr baseline="0">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420931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9" name="Rectangle 8"/>
          <p:cNvSpPr/>
          <p:nvPr/>
        </p:nvSpPr>
        <p:spPr>
          <a:xfrm>
            <a:off x="0" y="1"/>
            <a:ext cx="9906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5160" y="1"/>
            <a:ext cx="990084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1475" y="4960137"/>
            <a:ext cx="6315075"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996113" y="4960137"/>
            <a:ext cx="2600325"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pPr>
              <a:defRPr/>
            </a:pPr>
            <a:fld id="{2964FA49-CDFC-4ACC-8D85-8859C91CBCBC}" type="datetime1">
              <a:rPr lang="ja-JP" altLang="en-US" smtClean="0"/>
              <a:t>2025/7/30</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4B8A460B-687B-4A42-825B-502C849A9580}" type="slidenum">
              <a:rPr lang="ja-JP" altLang="en-US" smtClean="0"/>
              <a:pPr>
                <a:defRPr/>
              </a:pPr>
              <a:t>‹#›</a:t>
            </a:fld>
            <a:endParaRPr lang="ja-JP" altLang="en-US"/>
          </a:p>
        </p:txBody>
      </p:sp>
      <p:cxnSp>
        <p:nvCxnSpPr>
          <p:cNvPr id="8" name="Straight Connector 7"/>
          <p:cNvCxnSpPr/>
          <p:nvPr/>
        </p:nvCxnSpPr>
        <p:spPr>
          <a:xfrm flipV="1">
            <a:off x="6814310"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0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6CF5C705-A38E-427F-A92D-7A122C759336}" type="datetime1">
              <a:rPr lang="ja-JP" altLang="en-US" smtClean="0"/>
              <a:t>2025/7/30</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2B7DE7D-54F8-4BB1-8C4E-46C12DAEC1A3}" type="slidenum">
              <a:rPr lang="ja-JP" altLang="en-US" smtClean="0"/>
              <a:pPr>
                <a:defRPr/>
              </a:pPr>
              <a:t>‹#›</a:t>
            </a:fld>
            <a:endParaRPr lang="ja-JP" altLang="en-US"/>
          </a:p>
        </p:txBody>
      </p:sp>
    </p:spTree>
    <p:extLst>
      <p:ext uri="{BB962C8B-B14F-4D97-AF65-F5344CB8AC3E}">
        <p14:creationId xmlns:p14="http://schemas.microsoft.com/office/powerpoint/2010/main" val="24136470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9" name="Rectangle 8"/>
          <p:cNvSpPr/>
          <p:nvPr/>
        </p:nvSpPr>
        <p:spPr>
          <a:xfrm>
            <a:off x="0" y="1"/>
            <a:ext cx="9906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5160" y="1"/>
            <a:ext cx="990084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4960137"/>
            <a:ext cx="6315075" cy="1463040"/>
          </a:xfrm>
        </p:spPr>
        <p:txBody>
          <a:bodyPr anchor="ctr">
            <a:normAutofit/>
          </a:bodyPr>
          <a:lstStyle>
            <a:lvl1pPr algn="r">
              <a:defRPr sz="44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996113" y="4960137"/>
            <a:ext cx="2600325"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98B7CC53-93D9-453D-AE4E-63D0B9E3276D}" type="datetime1">
              <a:rPr lang="ja-JP" altLang="en-US" smtClean="0"/>
              <a:t>2025/7/30</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7407C7B8-38C9-43AA-BCC2-1418CF661F15}" type="slidenum">
              <a:rPr lang="ja-JP" altLang="en-US" smtClean="0"/>
              <a:pPr>
                <a:defRPr/>
              </a:pPr>
              <a:t>‹#›</a:t>
            </a:fld>
            <a:endParaRPr lang="ja-JP" altLang="en-US"/>
          </a:p>
        </p:txBody>
      </p:sp>
      <p:cxnSp>
        <p:nvCxnSpPr>
          <p:cNvPr id="8" name="Straight Connector 7"/>
          <p:cNvCxnSpPr/>
          <p:nvPr/>
        </p:nvCxnSpPr>
        <p:spPr>
          <a:xfrm flipV="1">
            <a:off x="6814310"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6">
            <a:extLst>
              <a:ext uri="{FF2B5EF4-FFF2-40B4-BE49-F238E27FC236}">
                <a16:creationId xmlns:a16="http://schemas.microsoft.com/office/drawing/2014/main" id="{C383D984-5B15-416B-9F15-17815E3A400F}"/>
              </a:ext>
            </a:extLst>
          </p:cNvPr>
          <p:cNvSpPr/>
          <p:nvPr userDrawn="1"/>
        </p:nvSpPr>
        <p:spPr>
          <a:xfrm>
            <a:off x="0" y="0"/>
            <a:ext cx="9906000" cy="1125538"/>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ja-JP" altLang="en-US"/>
          </a:p>
        </p:txBody>
      </p:sp>
      <p:grpSp>
        <p:nvGrpSpPr>
          <p:cNvPr id="12" name="グループ化 7">
            <a:extLst>
              <a:ext uri="{FF2B5EF4-FFF2-40B4-BE49-F238E27FC236}">
                <a16:creationId xmlns:a16="http://schemas.microsoft.com/office/drawing/2014/main" id="{3D0D4811-7B4E-435F-9CB5-9E6150EA7610}"/>
              </a:ext>
            </a:extLst>
          </p:cNvPr>
          <p:cNvGrpSpPr>
            <a:grpSpLocks/>
          </p:cNvGrpSpPr>
          <p:nvPr userDrawn="1"/>
        </p:nvGrpSpPr>
        <p:grpSpPr bwMode="auto">
          <a:xfrm>
            <a:off x="6711950" y="-12700"/>
            <a:ext cx="1658938" cy="1425575"/>
            <a:chOff x="6711447" y="-12368"/>
            <a:chExt cx="1659837" cy="1425144"/>
          </a:xfrm>
        </p:grpSpPr>
        <p:cxnSp>
          <p:nvCxnSpPr>
            <p:cNvPr id="13" name="直線コネクタ 8">
              <a:extLst>
                <a:ext uri="{FF2B5EF4-FFF2-40B4-BE49-F238E27FC236}">
                  <a16:creationId xmlns:a16="http://schemas.microsoft.com/office/drawing/2014/main" id="{2DD2D9D1-A451-4514-99CA-26AD56F7E99F}"/>
                </a:ext>
              </a:extLst>
            </p:cNvPr>
            <p:cNvCxnSpPr/>
            <p:nvPr/>
          </p:nvCxnSpPr>
          <p:spPr>
            <a:xfrm flipV="1">
              <a:off x="6711447" y="-12368"/>
              <a:ext cx="1386639" cy="13870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9">
              <a:extLst>
                <a:ext uri="{FF2B5EF4-FFF2-40B4-BE49-F238E27FC236}">
                  <a16:creationId xmlns:a16="http://schemas.microsoft.com/office/drawing/2014/main" id="{C9F9C098-1B3C-4F0E-95AA-414448029C0F}"/>
                </a:ext>
              </a:extLst>
            </p:cNvPr>
            <p:cNvCxnSpPr/>
            <p:nvPr/>
          </p:nvCxnSpPr>
          <p:spPr>
            <a:xfrm flipV="1">
              <a:off x="6741626"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線コネクタ 10">
              <a:extLst>
                <a:ext uri="{FF2B5EF4-FFF2-40B4-BE49-F238E27FC236}">
                  <a16:creationId xmlns:a16="http://schemas.microsoft.com/office/drawing/2014/main" id="{58EA8E3F-1C08-489B-A531-6FF70A19626F}"/>
                </a:ext>
              </a:extLst>
            </p:cNvPr>
            <p:cNvCxnSpPr/>
            <p:nvPr/>
          </p:nvCxnSpPr>
          <p:spPr>
            <a:xfrm flipV="1">
              <a:off x="6813102"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コネクタ 11">
              <a:extLst>
                <a:ext uri="{FF2B5EF4-FFF2-40B4-BE49-F238E27FC236}">
                  <a16:creationId xmlns:a16="http://schemas.microsoft.com/office/drawing/2014/main" id="{A0DD3342-1F80-4316-96AF-F0A2175540F1}"/>
                </a:ext>
              </a:extLst>
            </p:cNvPr>
            <p:cNvCxnSpPr/>
            <p:nvPr/>
          </p:nvCxnSpPr>
          <p:spPr>
            <a:xfrm flipV="1">
              <a:off x="6884579"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コネクタ 12">
              <a:extLst>
                <a:ext uri="{FF2B5EF4-FFF2-40B4-BE49-F238E27FC236}">
                  <a16:creationId xmlns:a16="http://schemas.microsoft.com/office/drawing/2014/main" id="{243746EC-7C2C-402C-84C9-0F00B8CAEBEB}"/>
                </a:ext>
              </a:extLst>
            </p:cNvPr>
            <p:cNvCxnSpPr/>
            <p:nvPr/>
          </p:nvCxnSpPr>
          <p:spPr>
            <a:xfrm flipV="1">
              <a:off x="6960820"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8" name="Picture 2" descr="C:\Users\y-ito\Documents\テンプレ集\j-union素材\junion株式会社_社名データ＆ロゴ_2009最終\junion_2cm（透過対応）.png">
            <a:extLst>
              <a:ext uri="{FF2B5EF4-FFF2-40B4-BE49-F238E27FC236}">
                <a16:creationId xmlns:a16="http://schemas.microsoft.com/office/drawing/2014/main" id="{57C4FCA1-D759-46FA-BD86-7EDDF2D9C8A1}"/>
              </a:ext>
            </a:extLst>
          </p:cNvPr>
          <p:cNvPicPr>
            <a:picLocks noChangeAspect="1" noChangeArrowheads="1"/>
          </p:cNvPicPr>
          <p:nvPr userDrawn="1"/>
        </p:nvPicPr>
        <p:blipFill>
          <a:blip r:embed="rId2" cstate="print"/>
          <a:srcRect/>
          <a:stretch>
            <a:fillRect/>
          </a:stretch>
        </p:blipFill>
        <p:spPr bwMode="auto">
          <a:xfrm>
            <a:off x="8193360" y="100584"/>
            <a:ext cx="1448222" cy="650472"/>
          </a:xfrm>
          <a:prstGeom prst="rect">
            <a:avLst/>
          </a:prstGeom>
          <a:noFill/>
          <a:effectLst>
            <a:reflection blurRad="6350" stA="52000" endA="300" endPos="35000" dir="5400000" sy="-100000" algn="bl" rotWithShape="0"/>
          </a:effectLst>
        </p:spPr>
      </p:pic>
      <p:sp>
        <p:nvSpPr>
          <p:cNvPr id="19" name="正方形/長方形 14">
            <a:extLst>
              <a:ext uri="{FF2B5EF4-FFF2-40B4-BE49-F238E27FC236}">
                <a16:creationId xmlns:a16="http://schemas.microsoft.com/office/drawing/2014/main" id="{AB7C6A2C-39E3-443A-B39B-FFFA8A2DFA1C}"/>
              </a:ext>
            </a:extLst>
          </p:cNvPr>
          <p:cNvSpPr/>
          <p:nvPr userDrawn="1"/>
        </p:nvSpPr>
        <p:spPr>
          <a:xfrm>
            <a:off x="0" y="6811963"/>
            <a:ext cx="9906000" cy="46037"/>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1259225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2104" y="585216"/>
            <a:ext cx="7897559"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2104" y="2286000"/>
            <a:ext cx="386334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6323" y="2286000"/>
            <a:ext cx="386334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714EDFFD-AFF8-48B9-98C5-8855A1EF68F3}" type="datetime1">
              <a:rPr lang="ja-JP" altLang="en-US" smtClean="0"/>
              <a:t>2025/7/30</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33099D0F-BF15-4A29-9533-E8EC923DDFF2}" type="slidenum">
              <a:rPr lang="ja-JP" altLang="en-US" smtClean="0"/>
              <a:pPr>
                <a:defRPr/>
              </a:pPr>
              <a:t>‹#›</a:t>
            </a:fld>
            <a:endParaRPr lang="ja-JP" altLang="en-US"/>
          </a:p>
        </p:txBody>
      </p:sp>
    </p:spTree>
    <p:extLst>
      <p:ext uri="{BB962C8B-B14F-4D97-AF65-F5344CB8AC3E}">
        <p14:creationId xmlns:p14="http://schemas.microsoft.com/office/powerpoint/2010/main" val="1606868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32104" y="585216"/>
            <a:ext cx="7897559" cy="14996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2104" y="2179636"/>
            <a:ext cx="386334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2104" y="2967788"/>
            <a:ext cx="386334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6323" y="2179636"/>
            <a:ext cx="386334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4866323" y="2967788"/>
            <a:ext cx="386334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BAEBC716-202D-4F17-BE49-021DA9B8CC63}" type="datetime1">
              <a:rPr lang="ja-JP" altLang="en-US" smtClean="0"/>
              <a:t>2025/7/30</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6F6C0D67-7E06-4D20-B1B3-9F0ADE8A6CB3}" type="slidenum">
              <a:rPr lang="ja-JP" altLang="en-US" smtClean="0"/>
              <a:pPr>
                <a:defRPr/>
              </a:pPr>
              <a:t>‹#›</a:t>
            </a:fld>
            <a:endParaRPr lang="ja-JP" altLang="en-US"/>
          </a:p>
        </p:txBody>
      </p:sp>
    </p:spTree>
    <p:extLst>
      <p:ext uri="{BB962C8B-B14F-4D97-AF65-F5344CB8AC3E}">
        <p14:creationId xmlns:p14="http://schemas.microsoft.com/office/powerpoint/2010/main" val="2114554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B2E1FB34-725A-40AA-9AF3-D8B1DA8CDF10}" type="datetime1">
              <a:rPr lang="ja-JP" altLang="en-US" smtClean="0"/>
              <a:t>2025/7/30</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D02787C0-E593-43A7-BF19-14552DBACA0E}" type="slidenum">
              <a:rPr lang="ja-JP" altLang="en-US" smtClean="0"/>
              <a:pPr>
                <a:defRPr/>
              </a:pPr>
              <a:t>‹#›</a:t>
            </a:fld>
            <a:endParaRPr lang="ja-JP" altLang="en-US"/>
          </a:p>
        </p:txBody>
      </p:sp>
      <p:sp>
        <p:nvSpPr>
          <p:cNvPr id="6" name="正方形/長方形 5">
            <a:extLst>
              <a:ext uri="{FF2B5EF4-FFF2-40B4-BE49-F238E27FC236}">
                <a16:creationId xmlns:a16="http://schemas.microsoft.com/office/drawing/2014/main" id="{E80D1160-D341-4CE2-8E09-F1C7362A793C}"/>
              </a:ext>
            </a:extLst>
          </p:cNvPr>
          <p:cNvSpPr/>
          <p:nvPr userDrawn="1"/>
        </p:nvSpPr>
        <p:spPr>
          <a:xfrm>
            <a:off x="0" y="0"/>
            <a:ext cx="9906000" cy="1125538"/>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ja-JP" altLang="en-US"/>
          </a:p>
        </p:txBody>
      </p:sp>
      <p:grpSp>
        <p:nvGrpSpPr>
          <p:cNvPr id="7" name="グループ化 6">
            <a:extLst>
              <a:ext uri="{FF2B5EF4-FFF2-40B4-BE49-F238E27FC236}">
                <a16:creationId xmlns:a16="http://schemas.microsoft.com/office/drawing/2014/main" id="{3D1D5C9F-E36F-47BC-BDB5-8411713B32F4}"/>
              </a:ext>
            </a:extLst>
          </p:cNvPr>
          <p:cNvGrpSpPr>
            <a:grpSpLocks/>
          </p:cNvGrpSpPr>
          <p:nvPr userDrawn="1"/>
        </p:nvGrpSpPr>
        <p:grpSpPr bwMode="auto">
          <a:xfrm>
            <a:off x="6711950" y="-12700"/>
            <a:ext cx="1658938" cy="1425575"/>
            <a:chOff x="6711447" y="-12368"/>
            <a:chExt cx="1659837" cy="1425144"/>
          </a:xfrm>
        </p:grpSpPr>
        <p:cxnSp>
          <p:nvCxnSpPr>
            <p:cNvPr id="8" name="直線コネクタ 7">
              <a:extLst>
                <a:ext uri="{FF2B5EF4-FFF2-40B4-BE49-F238E27FC236}">
                  <a16:creationId xmlns:a16="http://schemas.microsoft.com/office/drawing/2014/main" id="{579BD70A-5F2F-4C98-9D38-821CA6F9AB61}"/>
                </a:ext>
              </a:extLst>
            </p:cNvPr>
            <p:cNvCxnSpPr/>
            <p:nvPr/>
          </p:nvCxnSpPr>
          <p:spPr>
            <a:xfrm flipV="1">
              <a:off x="6711447" y="-12368"/>
              <a:ext cx="1386639" cy="13870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FDD5127-7BE4-4B29-AC97-A6464796715B}"/>
                </a:ext>
              </a:extLst>
            </p:cNvPr>
            <p:cNvCxnSpPr/>
            <p:nvPr/>
          </p:nvCxnSpPr>
          <p:spPr>
            <a:xfrm flipV="1">
              <a:off x="6741626"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0851185-6283-420B-B42E-028416525BFA}"/>
                </a:ext>
              </a:extLst>
            </p:cNvPr>
            <p:cNvCxnSpPr/>
            <p:nvPr/>
          </p:nvCxnSpPr>
          <p:spPr>
            <a:xfrm flipV="1">
              <a:off x="6813102"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273209C8-AD9D-4068-8439-E6B084BA2B2A}"/>
                </a:ext>
              </a:extLst>
            </p:cNvPr>
            <p:cNvCxnSpPr/>
            <p:nvPr/>
          </p:nvCxnSpPr>
          <p:spPr>
            <a:xfrm flipV="1">
              <a:off x="6884579"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3BB5100-1827-4B88-B780-77E257946AB8}"/>
                </a:ext>
              </a:extLst>
            </p:cNvPr>
            <p:cNvCxnSpPr/>
            <p:nvPr/>
          </p:nvCxnSpPr>
          <p:spPr>
            <a:xfrm flipV="1">
              <a:off x="6960820"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2" descr="C:\Users\y-ito\Documents\テンプレ集\j-union素材\junion株式会社_社名データ＆ロゴ_2009最終\junion_2cm（透過対応）.png">
            <a:extLst>
              <a:ext uri="{FF2B5EF4-FFF2-40B4-BE49-F238E27FC236}">
                <a16:creationId xmlns:a16="http://schemas.microsoft.com/office/drawing/2014/main" id="{5D8EEE1F-06A7-4551-9515-6D47721E6A3D}"/>
              </a:ext>
            </a:extLst>
          </p:cNvPr>
          <p:cNvPicPr>
            <a:picLocks noChangeAspect="1" noChangeArrowheads="1"/>
          </p:cNvPicPr>
          <p:nvPr userDrawn="1"/>
        </p:nvPicPr>
        <p:blipFill>
          <a:blip r:embed="rId2" cstate="print"/>
          <a:srcRect/>
          <a:stretch>
            <a:fillRect/>
          </a:stretch>
        </p:blipFill>
        <p:spPr bwMode="auto">
          <a:xfrm>
            <a:off x="8193360" y="100584"/>
            <a:ext cx="1448222" cy="650472"/>
          </a:xfrm>
          <a:prstGeom prst="rect">
            <a:avLst/>
          </a:prstGeom>
          <a:noFill/>
          <a:effectLst>
            <a:reflection blurRad="6350" stA="52000" endA="300" endPos="35000" dir="5400000" sy="-100000" algn="bl" rotWithShape="0"/>
          </a:effectLst>
        </p:spPr>
      </p:pic>
      <p:sp>
        <p:nvSpPr>
          <p:cNvPr id="14" name="正方形/長方形 13">
            <a:extLst>
              <a:ext uri="{FF2B5EF4-FFF2-40B4-BE49-F238E27FC236}">
                <a16:creationId xmlns:a16="http://schemas.microsoft.com/office/drawing/2014/main" id="{02728734-0C8A-427D-980B-D08C6BE4E2CB}"/>
              </a:ext>
            </a:extLst>
          </p:cNvPr>
          <p:cNvSpPr/>
          <p:nvPr userDrawn="1"/>
        </p:nvSpPr>
        <p:spPr>
          <a:xfrm>
            <a:off x="0" y="6811963"/>
            <a:ext cx="9906000" cy="46037"/>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3164061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F7AA8D0-88B3-49A8-A288-4EA8862EDD7D}" type="datetime1">
              <a:rPr lang="ja-JP" altLang="en-US" smtClean="0"/>
              <a:t>2025/7/30</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83868B6B-8CDE-449C-8B3E-C753AC6BBA70}" type="slidenum">
              <a:rPr lang="ja-JP" altLang="en-US" smtClean="0"/>
              <a:pPr>
                <a:defRPr/>
              </a:pPr>
              <a:t>‹#›</a:t>
            </a:fld>
            <a:endParaRPr lang="ja-JP" altLang="en-US"/>
          </a:p>
        </p:txBody>
      </p:sp>
    </p:spTree>
    <p:extLst>
      <p:ext uri="{BB962C8B-B14F-4D97-AF65-F5344CB8AC3E}">
        <p14:creationId xmlns:p14="http://schemas.microsoft.com/office/powerpoint/2010/main" val="821604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32104" y="471509"/>
            <a:ext cx="3566160" cy="1737360"/>
          </a:xfrm>
        </p:spPr>
        <p:txBody>
          <a:bodyPr>
            <a:noAutofit/>
          </a:bodyPr>
          <a:lstStyle>
            <a:lvl1pPr>
              <a:lnSpc>
                <a:spcPct val="80000"/>
              </a:lnSpc>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4643437" y="822960"/>
            <a:ext cx="4613720"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2104" y="2257506"/>
            <a:ext cx="356616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0C933EC4-011A-4918-B4AD-C95D122D17C3}" type="datetime1">
              <a:rPr lang="ja-JP" altLang="en-US" smtClean="0"/>
              <a:t>2025/7/30</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842D3483-41F7-414A-B8A1-85DB8458921C}" type="slidenum">
              <a:rPr lang="ja-JP" altLang="en-US" smtClean="0"/>
              <a:pPr>
                <a:defRPr/>
              </a:pPr>
              <a:t>‹#›</a:t>
            </a:fld>
            <a:endParaRPr lang="ja-JP" altLang="en-US"/>
          </a:p>
        </p:txBody>
      </p:sp>
    </p:spTree>
    <p:extLst>
      <p:ext uri="{BB962C8B-B14F-4D97-AF65-F5344CB8AC3E}">
        <p14:creationId xmlns:p14="http://schemas.microsoft.com/office/powerpoint/2010/main" val="237972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71475" y="4960138"/>
            <a:ext cx="6315075"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990352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996113" y="4960138"/>
            <a:ext cx="2600325"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CD223F4D-484B-4467-90A1-D2E6BAB7CD9A}" type="datetime1">
              <a:rPr lang="ja-JP" altLang="en-US" smtClean="0"/>
              <a:t>2025/7/30</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108B34AD-FA0C-468C-8DCC-7CF6F2A5D5EE}" type="slidenum">
              <a:rPr lang="ja-JP" altLang="en-US" smtClean="0"/>
              <a:pPr>
                <a:defRPr/>
              </a:pPr>
              <a:t>‹#›</a:t>
            </a:fld>
            <a:endParaRPr lang="ja-JP" altLang="en-US"/>
          </a:p>
        </p:txBody>
      </p:sp>
      <p:cxnSp>
        <p:nvCxnSpPr>
          <p:cNvPr id="8" name="Straight Connector 7"/>
          <p:cNvCxnSpPr/>
          <p:nvPr/>
        </p:nvCxnSpPr>
        <p:spPr>
          <a:xfrm flipV="1">
            <a:off x="6814310"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292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CA188622-09EE-4F8D-BEA4-B721E6E4811E}" type="datetime1">
              <a:rPr lang="ja-JP" altLang="en-US" smtClean="0"/>
              <a:t>2025/7/30</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8E7E39F4-B99F-4960-B5AF-12EB848BF3CB}" type="slidenum">
              <a:rPr lang="ja-JP" altLang="en-US" smtClean="0"/>
              <a:pPr>
                <a:defRPr/>
              </a:pPr>
              <a:t>‹#›</a:t>
            </a:fld>
            <a:endParaRPr lang="ja-JP" altLang="en-US"/>
          </a:p>
        </p:txBody>
      </p:sp>
    </p:spTree>
    <p:extLst>
      <p:ext uri="{BB962C8B-B14F-4D97-AF65-F5344CB8AC3E}">
        <p14:creationId xmlns:p14="http://schemas.microsoft.com/office/powerpoint/2010/main" val="318375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050">
            <a:extLst>
              <a:ext uri="{FF2B5EF4-FFF2-40B4-BE49-F238E27FC236}">
                <a16:creationId xmlns:a16="http://schemas.microsoft.com/office/drawing/2014/main" id="{CA3EB86D-9CBC-49AD-9253-5F3FCF9CBA17}"/>
              </a:ext>
            </a:extLst>
          </p:cNvPr>
          <p:cNvGrpSpPr>
            <a:grpSpLocks/>
          </p:cNvGrpSpPr>
          <p:nvPr/>
        </p:nvGrpSpPr>
        <p:grpSpPr bwMode="auto">
          <a:xfrm>
            <a:off x="1" y="2438401"/>
            <a:ext cx="9759818" cy="1052513"/>
            <a:chOff x="0" y="1536"/>
            <a:chExt cx="5675" cy="663"/>
          </a:xfrm>
        </p:grpSpPr>
        <p:grpSp>
          <p:nvGrpSpPr>
            <p:cNvPr id="5" name="Group 2051">
              <a:extLst>
                <a:ext uri="{FF2B5EF4-FFF2-40B4-BE49-F238E27FC236}">
                  <a16:creationId xmlns:a16="http://schemas.microsoft.com/office/drawing/2014/main" id="{B2C7E075-C0E8-4C2B-ADB4-208EAEBEA5F3}"/>
                </a:ext>
              </a:extLst>
            </p:cNvPr>
            <p:cNvGrpSpPr>
              <a:grpSpLocks/>
            </p:cNvGrpSpPr>
            <p:nvPr/>
          </p:nvGrpSpPr>
          <p:grpSpPr bwMode="auto">
            <a:xfrm>
              <a:off x="183" y="1604"/>
              <a:ext cx="448" cy="299"/>
              <a:chOff x="720" y="336"/>
              <a:chExt cx="624" cy="432"/>
            </a:xfrm>
          </p:grpSpPr>
          <p:sp>
            <p:nvSpPr>
              <p:cNvPr id="12" name="Rectangle 2052">
                <a:extLst>
                  <a:ext uri="{FF2B5EF4-FFF2-40B4-BE49-F238E27FC236}">
                    <a16:creationId xmlns:a16="http://schemas.microsoft.com/office/drawing/2014/main" id="{BCC197FB-F681-4D48-9920-11083C6FF3C0}"/>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800"/>
              </a:p>
            </p:txBody>
          </p:sp>
          <p:sp>
            <p:nvSpPr>
              <p:cNvPr id="13" name="Rectangle 2053">
                <a:extLst>
                  <a:ext uri="{FF2B5EF4-FFF2-40B4-BE49-F238E27FC236}">
                    <a16:creationId xmlns:a16="http://schemas.microsoft.com/office/drawing/2014/main" id="{616AD924-C1A8-4659-945F-0A01E7BDE5D4}"/>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800"/>
              </a:p>
            </p:txBody>
          </p:sp>
        </p:grpSp>
        <p:grpSp>
          <p:nvGrpSpPr>
            <p:cNvPr id="6" name="Group 2054">
              <a:extLst>
                <a:ext uri="{FF2B5EF4-FFF2-40B4-BE49-F238E27FC236}">
                  <a16:creationId xmlns:a16="http://schemas.microsoft.com/office/drawing/2014/main" id="{777C2150-204F-451E-A48D-9535F639A6AB}"/>
                </a:ext>
              </a:extLst>
            </p:cNvPr>
            <p:cNvGrpSpPr>
              <a:grpSpLocks/>
            </p:cNvGrpSpPr>
            <p:nvPr/>
          </p:nvGrpSpPr>
          <p:grpSpPr bwMode="auto">
            <a:xfrm>
              <a:off x="261" y="1870"/>
              <a:ext cx="465" cy="299"/>
              <a:chOff x="912" y="2640"/>
              <a:chExt cx="672" cy="432"/>
            </a:xfrm>
          </p:grpSpPr>
          <p:sp>
            <p:nvSpPr>
              <p:cNvPr id="10" name="Rectangle 2055">
                <a:extLst>
                  <a:ext uri="{FF2B5EF4-FFF2-40B4-BE49-F238E27FC236}">
                    <a16:creationId xmlns:a16="http://schemas.microsoft.com/office/drawing/2014/main" id="{4CA50056-96CE-47E9-8B6F-59B2480AAAFF}"/>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800"/>
              </a:p>
            </p:txBody>
          </p:sp>
          <p:sp>
            <p:nvSpPr>
              <p:cNvPr id="11" name="Rectangle 2056">
                <a:extLst>
                  <a:ext uri="{FF2B5EF4-FFF2-40B4-BE49-F238E27FC236}">
                    <a16:creationId xmlns:a16="http://schemas.microsoft.com/office/drawing/2014/main" id="{4CE160E9-184E-423C-B943-58119A4DC380}"/>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800"/>
              </a:p>
            </p:txBody>
          </p:sp>
        </p:grpSp>
        <p:sp>
          <p:nvSpPr>
            <p:cNvPr id="7" name="Rectangle 2057">
              <a:extLst>
                <a:ext uri="{FF2B5EF4-FFF2-40B4-BE49-F238E27FC236}">
                  <a16:creationId xmlns:a16="http://schemas.microsoft.com/office/drawing/2014/main" id="{F78D244E-70D2-41B3-9350-63DEBD0FF59A}"/>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800"/>
            </a:p>
          </p:txBody>
        </p:sp>
        <p:sp>
          <p:nvSpPr>
            <p:cNvPr id="8" name="Rectangle 2058">
              <a:extLst>
                <a:ext uri="{FF2B5EF4-FFF2-40B4-BE49-F238E27FC236}">
                  <a16:creationId xmlns:a16="http://schemas.microsoft.com/office/drawing/2014/main" id="{29D5E455-CEB0-473F-AFF3-0C4A1E3CA339}"/>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800"/>
            </a:p>
          </p:txBody>
        </p:sp>
        <p:sp>
          <p:nvSpPr>
            <p:cNvPr id="9" name="Rectangle 2059">
              <a:extLst>
                <a:ext uri="{FF2B5EF4-FFF2-40B4-BE49-F238E27FC236}">
                  <a16:creationId xmlns:a16="http://schemas.microsoft.com/office/drawing/2014/main" id="{49F66B59-C6AA-4169-B2B9-60DD588DE6C6}"/>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9pPr>
            </a:lstStyle>
            <a:p>
              <a:pPr eaLnBrk="1" hangingPunct="1">
                <a:defRPr/>
              </a:pPr>
              <a:endParaRPr lang="ja-JP" altLang="en-US" sz="2800"/>
            </a:p>
          </p:txBody>
        </p:sp>
      </p:grpSp>
      <p:sp>
        <p:nvSpPr>
          <p:cNvPr id="81932" name="Rectangle 2060">
            <a:extLst>
              <a:ext uri="{FF2B5EF4-FFF2-40B4-BE49-F238E27FC236}">
                <a16:creationId xmlns:a16="http://schemas.microsoft.com/office/drawing/2014/main" id="{AF57C7B4-C735-4F88-9B6F-CC249E9AE47F}"/>
              </a:ext>
            </a:extLst>
          </p:cNvPr>
          <p:cNvSpPr>
            <a:spLocks noGrp="1" noChangeArrowheads="1"/>
          </p:cNvSpPr>
          <p:nvPr>
            <p:ph type="ctrTitle"/>
          </p:nvPr>
        </p:nvSpPr>
        <p:spPr>
          <a:xfrm>
            <a:off x="1073150" y="1828800"/>
            <a:ext cx="8420100" cy="1143000"/>
          </a:xfrm>
          <a:prstGeom prst="rect">
            <a:avLst/>
          </a:prstGeom>
        </p:spPr>
        <p:txBody>
          <a:bodyPr/>
          <a:lstStyle>
            <a:lvl1pPr>
              <a:defRPr/>
            </a:lvl1pPr>
          </a:lstStyle>
          <a:p>
            <a:pPr lvl="0"/>
            <a:r>
              <a:rPr lang="ja-JP" altLang="en-US" noProof="0"/>
              <a:t>マスタ タイトルの書式設定</a:t>
            </a:r>
          </a:p>
        </p:txBody>
      </p:sp>
      <p:sp>
        <p:nvSpPr>
          <p:cNvPr id="81933" name="Rectangle 2061">
            <a:extLst>
              <a:ext uri="{FF2B5EF4-FFF2-40B4-BE49-F238E27FC236}">
                <a16:creationId xmlns:a16="http://schemas.microsoft.com/office/drawing/2014/main" id="{AD36AC97-D53C-409F-9A49-6EB1F0319F92}"/>
              </a:ext>
            </a:extLst>
          </p:cNvPr>
          <p:cNvSpPr>
            <a:spLocks noGrp="1" noChangeArrowheads="1"/>
          </p:cNvSpPr>
          <p:nvPr>
            <p:ph type="subTitle" idx="1"/>
          </p:nvPr>
        </p:nvSpPr>
        <p:spPr>
          <a:xfrm>
            <a:off x="1485900" y="3886200"/>
            <a:ext cx="6934200" cy="1752600"/>
          </a:xfrm>
          <a:prstGeom prst="rect">
            <a:avLst/>
          </a:prstGeom>
        </p:spPr>
        <p:txBody>
          <a:bodyPr/>
          <a:lstStyle>
            <a:lvl1pPr marL="0" indent="0" algn="ctr">
              <a:buFont typeface="Wingdings" panose="05000000000000000000" pitchFamily="2" charset="2"/>
              <a:buNone/>
              <a:defRPr/>
            </a:lvl1pPr>
          </a:lstStyle>
          <a:p>
            <a:pPr lvl="0"/>
            <a:r>
              <a:rPr lang="ja-JP" altLang="en-US" noProof="0"/>
              <a:t>マスタ サブタイトルの書式設定</a:t>
            </a:r>
          </a:p>
        </p:txBody>
      </p:sp>
      <p:sp>
        <p:nvSpPr>
          <p:cNvPr id="14" name="Rectangle 2062">
            <a:extLst>
              <a:ext uri="{FF2B5EF4-FFF2-40B4-BE49-F238E27FC236}">
                <a16:creationId xmlns:a16="http://schemas.microsoft.com/office/drawing/2014/main" id="{706546EF-27AA-470E-83DE-4B5252A0306A}"/>
              </a:ext>
            </a:extLst>
          </p:cNvPr>
          <p:cNvSpPr>
            <a:spLocks noGrp="1" noChangeArrowheads="1"/>
          </p:cNvSpPr>
          <p:nvPr>
            <p:ph type="dt" sz="half" idx="10"/>
          </p:nvPr>
        </p:nvSpPr>
        <p:spPr>
          <a:xfrm>
            <a:off x="1073150" y="6248400"/>
            <a:ext cx="2063750" cy="457200"/>
          </a:xfrm>
          <a:prstGeom prst="rect">
            <a:avLst/>
          </a:prstGeom>
        </p:spPr>
        <p:txBody>
          <a:bodyPr/>
          <a:lstStyle>
            <a:lvl1pPr>
              <a:defRPr>
                <a:solidFill>
                  <a:schemeClr val="bg2"/>
                </a:solidFill>
              </a:defRPr>
            </a:lvl1pPr>
          </a:lstStyle>
          <a:p>
            <a:pPr>
              <a:defRPr/>
            </a:pPr>
            <a:fld id="{8A7BDD50-9E5A-4A1C-9397-1ECFFDAB3D82}" type="datetime1">
              <a:rPr lang="ja-JP" altLang="en-US" smtClean="0"/>
              <a:t>2025/7/30</a:t>
            </a:fld>
            <a:endParaRPr lang="en-US" altLang="ja-JP"/>
          </a:p>
        </p:txBody>
      </p:sp>
      <p:sp>
        <p:nvSpPr>
          <p:cNvPr id="15" name="Rectangle 2063">
            <a:extLst>
              <a:ext uri="{FF2B5EF4-FFF2-40B4-BE49-F238E27FC236}">
                <a16:creationId xmlns:a16="http://schemas.microsoft.com/office/drawing/2014/main" id="{84F6CBE8-F3B6-493E-933A-196559FD2393}"/>
              </a:ext>
            </a:extLst>
          </p:cNvPr>
          <p:cNvSpPr>
            <a:spLocks noGrp="1" noChangeArrowheads="1"/>
          </p:cNvSpPr>
          <p:nvPr>
            <p:ph type="ftr" sz="quarter" idx="11"/>
          </p:nvPr>
        </p:nvSpPr>
        <p:spPr>
          <a:xfrm>
            <a:off x="3714750" y="6248400"/>
            <a:ext cx="3136900" cy="457200"/>
          </a:xfrm>
          <a:prstGeom prst="rect">
            <a:avLst/>
          </a:prstGeom>
        </p:spPr>
        <p:txBody>
          <a:bodyPr/>
          <a:lstStyle>
            <a:lvl1pPr>
              <a:defRPr>
                <a:solidFill>
                  <a:schemeClr val="bg2"/>
                </a:solidFill>
              </a:defRPr>
            </a:lvl1pPr>
          </a:lstStyle>
          <a:p>
            <a:pPr>
              <a:defRPr/>
            </a:pPr>
            <a:endParaRPr lang="en-US" altLang="ja-JP"/>
          </a:p>
        </p:txBody>
      </p:sp>
      <p:sp>
        <p:nvSpPr>
          <p:cNvPr id="16" name="Rectangle 2064">
            <a:extLst>
              <a:ext uri="{FF2B5EF4-FFF2-40B4-BE49-F238E27FC236}">
                <a16:creationId xmlns:a16="http://schemas.microsoft.com/office/drawing/2014/main" id="{D5F625F1-E278-4F6E-B26E-231895C21340}"/>
              </a:ext>
            </a:extLst>
          </p:cNvPr>
          <p:cNvSpPr>
            <a:spLocks noGrp="1" noChangeArrowheads="1"/>
          </p:cNvSpPr>
          <p:nvPr>
            <p:ph type="sldNum" sz="quarter" idx="12"/>
          </p:nvPr>
        </p:nvSpPr>
        <p:spPr>
          <a:xfrm>
            <a:off x="7429500" y="6248400"/>
            <a:ext cx="2063750" cy="457200"/>
          </a:xfrm>
          <a:prstGeom prst="rect">
            <a:avLst/>
          </a:prstGeom>
        </p:spPr>
        <p:txBody>
          <a:bodyPr/>
          <a:lstStyle>
            <a:lvl1pPr>
              <a:defRPr>
                <a:solidFill>
                  <a:schemeClr val="bg2"/>
                </a:solidFill>
              </a:defRPr>
            </a:lvl1pPr>
          </a:lstStyle>
          <a:p>
            <a:pPr>
              <a:defRPr/>
            </a:pPr>
            <a:fld id="{9D6DDFD4-14C2-4E81-AE3D-113CE8A26CDD}" type="slidenum">
              <a:rPr lang="ja-JP" altLang="en-US"/>
              <a:pPr>
                <a:defRPr/>
              </a:pPr>
              <a:t>‹#›</a:t>
            </a:fld>
            <a:endParaRPr lang="en-US" altLang="ja-JP"/>
          </a:p>
        </p:txBody>
      </p:sp>
      <p:sp>
        <p:nvSpPr>
          <p:cNvPr id="2" name="正方形/長方形 1">
            <a:extLst>
              <a:ext uri="{FF2B5EF4-FFF2-40B4-BE49-F238E27FC236}">
                <a16:creationId xmlns:a16="http://schemas.microsoft.com/office/drawing/2014/main" id="{75BE10B0-519D-4558-84A4-E38B45EDCC41}"/>
              </a:ext>
            </a:extLst>
          </p:cNvPr>
          <p:cNvSpPr/>
          <p:nvPr userDrawn="1"/>
        </p:nvSpPr>
        <p:spPr>
          <a:xfrm>
            <a:off x="3910086" y="3244334"/>
            <a:ext cx="2085827" cy="369332"/>
          </a:xfrm>
          <a:prstGeom prst="rect">
            <a:avLst/>
          </a:prstGeom>
        </p:spPr>
        <p:txBody>
          <a:bodyPr wrap="none">
            <a:spAutoFit/>
          </a:bodyPr>
          <a:lstStyle/>
          <a:p>
            <a:r>
              <a:rPr lang="de-DE" altLang="ja-JP" dirty="0"/>
              <a:t>HG</a:t>
            </a:r>
            <a:r>
              <a:rPr lang="ja-JP" altLang="de-DE" dirty="0"/>
              <a:t>丸ｺﾞｼｯｸ</a:t>
            </a:r>
            <a:r>
              <a:rPr lang="de-DE" altLang="ja-JP" dirty="0"/>
              <a:t>M-PRO</a:t>
            </a:r>
            <a:endParaRPr lang="ja-JP" altLang="en-US" dirty="0"/>
          </a:p>
        </p:txBody>
      </p:sp>
    </p:spTree>
    <p:extLst>
      <p:ext uri="{BB962C8B-B14F-4D97-AF65-F5344CB8AC3E}">
        <p14:creationId xmlns:p14="http://schemas.microsoft.com/office/powerpoint/2010/main" val="2893709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762000"/>
            <a:ext cx="2135981"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04864" y="762000"/>
            <a:ext cx="6160294"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6CF5C705-A38E-427F-A92D-7A122C759336}" type="datetime1">
              <a:rPr lang="ja-JP" altLang="en-US" smtClean="0"/>
              <a:t>2025/7/30</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2B7DE7D-54F8-4BB1-8C4E-46C12DAEC1A3}" type="slidenum">
              <a:rPr lang="ja-JP" altLang="en-US" smtClean="0"/>
              <a:pPr>
                <a:defRPr/>
              </a:pPr>
              <a:t>‹#›</a:t>
            </a:fld>
            <a:endParaRPr lang="ja-JP" altLang="en-US"/>
          </a:p>
        </p:txBody>
      </p:sp>
      <p:cxnSp>
        <p:nvCxnSpPr>
          <p:cNvPr id="7" name="Straight Connector 6"/>
          <p:cNvCxnSpPr/>
          <p:nvPr/>
        </p:nvCxnSpPr>
        <p:spPr>
          <a:xfrm rot="5400000" flipV="1">
            <a:off x="8172450" y="144988"/>
            <a:ext cx="0" cy="7429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89955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C5AB38F-7278-4D54-A399-9CC624B73393}"/>
              </a:ext>
            </a:extLst>
          </p:cNvPr>
          <p:cNvSpPr>
            <a:spLocks noGrp="1"/>
          </p:cNvSpPr>
          <p:nvPr>
            <p:ph type="title"/>
          </p:nvPr>
        </p:nvSpPr>
        <p:spPr>
          <a:xfrm>
            <a:off x="116463" y="0"/>
            <a:ext cx="8442457" cy="1143000"/>
          </a:xfrm>
          <a:prstGeom prst="rect">
            <a:avLst/>
          </a:prstGeom>
        </p:spPr>
        <p:txBody>
          <a:bodyPr anchor="b" anchorCtr="0"/>
          <a:lstStyle>
            <a:lvl1pPr>
              <a:defRPr baseline="0">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383257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29327F-F12F-41CD-98F5-1823A8DDF705}"/>
              </a:ext>
            </a:extLst>
          </p:cNvPr>
          <p:cNvSpPr>
            <a:spLocks noGrp="1"/>
          </p:cNvSpPr>
          <p:nvPr>
            <p:ph type="title"/>
          </p:nvPr>
        </p:nvSpPr>
        <p:spPr>
          <a:xfrm>
            <a:off x="116463" y="0"/>
            <a:ext cx="8442457" cy="1143000"/>
          </a:xfrm>
          <a:prstGeom prst="rect">
            <a:avLst/>
          </a:prstGeom>
        </p:spPr>
        <p:txBody>
          <a:bodyPr anchor="b" anchorCtr="0"/>
          <a:lstStyle>
            <a:lvl1pPr>
              <a:defRPr baseline="0">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351883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47BEBFAE-95B6-494F-AD41-06EA0B2DCB57}"/>
              </a:ext>
            </a:extLst>
          </p:cNvPr>
          <p:cNvSpPr>
            <a:spLocks noGrp="1"/>
          </p:cNvSpPr>
          <p:nvPr>
            <p:ph type="title"/>
          </p:nvPr>
        </p:nvSpPr>
        <p:spPr>
          <a:xfrm>
            <a:off x="116463" y="0"/>
            <a:ext cx="8442457" cy="1143000"/>
          </a:xfrm>
          <a:prstGeom prst="rect">
            <a:avLst/>
          </a:prstGeom>
        </p:spPr>
        <p:txBody>
          <a:bodyPr anchor="b" anchorCtr="0"/>
          <a:lstStyle>
            <a:lvl1pPr>
              <a:defRPr baseline="0">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301585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AA1CB866-A969-4070-A5FA-FB71101FFC5C}"/>
              </a:ext>
            </a:extLst>
          </p:cNvPr>
          <p:cNvSpPr>
            <a:spLocks noGrp="1"/>
          </p:cNvSpPr>
          <p:nvPr>
            <p:ph type="title"/>
          </p:nvPr>
        </p:nvSpPr>
        <p:spPr>
          <a:xfrm>
            <a:off x="116463" y="0"/>
            <a:ext cx="8442457" cy="1143000"/>
          </a:xfrm>
          <a:prstGeom prst="rect">
            <a:avLst/>
          </a:prstGeom>
        </p:spPr>
        <p:txBody>
          <a:bodyPr anchor="b" anchorCtr="0"/>
          <a:lstStyle>
            <a:lvl1pPr>
              <a:defRPr baseline="0">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169135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28AF235F-7014-499D-9482-445DA7AAAFE0}"/>
              </a:ext>
            </a:extLst>
          </p:cNvPr>
          <p:cNvSpPr>
            <a:spLocks noGrp="1"/>
          </p:cNvSpPr>
          <p:nvPr>
            <p:ph type="title"/>
          </p:nvPr>
        </p:nvSpPr>
        <p:spPr>
          <a:xfrm>
            <a:off x="116463" y="0"/>
            <a:ext cx="8442457" cy="1143000"/>
          </a:xfrm>
          <a:prstGeom prst="rect">
            <a:avLst/>
          </a:prstGeom>
        </p:spPr>
        <p:txBody>
          <a:bodyPr anchor="b" anchorCtr="0"/>
          <a:lstStyle>
            <a:lvl1pPr>
              <a:defRPr baseline="0">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403882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4" name="正方形/長方形 6"/>
          <p:cNvSpPr/>
          <p:nvPr userDrawn="1"/>
        </p:nvSpPr>
        <p:spPr>
          <a:xfrm>
            <a:off x="0" y="0"/>
            <a:ext cx="9906000" cy="1125538"/>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ja-JP" altLang="en-US"/>
          </a:p>
        </p:txBody>
      </p:sp>
      <p:grpSp>
        <p:nvGrpSpPr>
          <p:cNvPr id="5" name="グループ化 7"/>
          <p:cNvGrpSpPr>
            <a:grpSpLocks/>
          </p:cNvGrpSpPr>
          <p:nvPr userDrawn="1"/>
        </p:nvGrpSpPr>
        <p:grpSpPr bwMode="auto">
          <a:xfrm>
            <a:off x="6711950" y="-12700"/>
            <a:ext cx="1658938" cy="1425575"/>
            <a:chOff x="6711447" y="-12368"/>
            <a:chExt cx="1659837" cy="1425144"/>
          </a:xfrm>
        </p:grpSpPr>
        <p:cxnSp>
          <p:nvCxnSpPr>
            <p:cNvPr id="6" name="直線コネクタ 8"/>
            <p:cNvCxnSpPr/>
            <p:nvPr/>
          </p:nvCxnSpPr>
          <p:spPr>
            <a:xfrm flipV="1">
              <a:off x="6711447" y="-12368"/>
              <a:ext cx="1386639" cy="13870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線コネクタ 9"/>
            <p:cNvCxnSpPr/>
            <p:nvPr/>
          </p:nvCxnSpPr>
          <p:spPr>
            <a:xfrm flipV="1">
              <a:off x="6741626"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コネクタ 10"/>
            <p:cNvCxnSpPr/>
            <p:nvPr/>
          </p:nvCxnSpPr>
          <p:spPr>
            <a:xfrm flipV="1">
              <a:off x="6813102"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線コネクタ 11"/>
            <p:cNvCxnSpPr/>
            <p:nvPr/>
          </p:nvCxnSpPr>
          <p:spPr>
            <a:xfrm flipV="1">
              <a:off x="6884579"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コネクタ 12"/>
            <p:cNvCxnSpPr/>
            <p:nvPr/>
          </p:nvCxnSpPr>
          <p:spPr>
            <a:xfrm flipV="1">
              <a:off x="6960820"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Picture 2" descr="C:\Users\y-ito\Documents\テンプレ集\j-union素材\junion株式会社_社名データ＆ロゴ_2009最終\junion_2cm（透過対応）.png"/>
          <p:cNvPicPr>
            <a:picLocks noChangeAspect="1" noChangeArrowheads="1"/>
          </p:cNvPicPr>
          <p:nvPr userDrawn="1"/>
        </p:nvPicPr>
        <p:blipFill>
          <a:blip r:embed="rId2" cstate="print"/>
          <a:srcRect/>
          <a:stretch>
            <a:fillRect/>
          </a:stretch>
        </p:blipFill>
        <p:spPr bwMode="auto">
          <a:xfrm>
            <a:off x="8193360" y="100584"/>
            <a:ext cx="1448222" cy="650472"/>
          </a:xfrm>
          <a:prstGeom prst="rect">
            <a:avLst/>
          </a:prstGeom>
          <a:noFill/>
          <a:effectLst>
            <a:reflection blurRad="6350" stA="52000" endA="300" endPos="35000" dir="5400000" sy="-100000" algn="bl" rotWithShape="0"/>
          </a:effectLst>
        </p:spPr>
      </p:pic>
      <p:sp>
        <p:nvSpPr>
          <p:cNvPr id="12" name="正方形/長方形 14"/>
          <p:cNvSpPr/>
          <p:nvPr userDrawn="1"/>
        </p:nvSpPr>
        <p:spPr>
          <a:xfrm>
            <a:off x="0" y="6811963"/>
            <a:ext cx="9906000" cy="46037"/>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76379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7B3980-560A-4B95-95BF-06787DA6F23E}"/>
              </a:ext>
            </a:extLst>
          </p:cNvPr>
          <p:cNvSpPr>
            <a:spLocks noGrp="1"/>
          </p:cNvSpPr>
          <p:nvPr>
            <p:ph type="title"/>
          </p:nvPr>
        </p:nvSpPr>
        <p:spPr>
          <a:xfrm>
            <a:off x="56456" y="365125"/>
            <a:ext cx="8543925" cy="687611"/>
          </a:xfrm>
          <a:prstGeom prst="rect">
            <a:avLst/>
          </a:prstGeom>
        </p:spPr>
        <p:txBody>
          <a:bodyPr/>
          <a:lstStyle>
            <a:lvl1pPr>
              <a:defRPr sz="3600">
                <a:solidFill>
                  <a:schemeClr val="bg1"/>
                </a:solidFill>
                <a:latin typeface="+mj-ea"/>
                <a:ea typeface="+mj-ea"/>
              </a:defRPr>
            </a:lvl1pPr>
          </a:lstStyle>
          <a:p>
            <a:r>
              <a:rPr kumimoji="1" lang="ja-JP" altLang="en-US"/>
              <a:t>マスター タイトルの書式設定</a:t>
            </a:r>
          </a:p>
        </p:txBody>
      </p:sp>
    </p:spTree>
    <p:extLst>
      <p:ext uri="{BB962C8B-B14F-4D97-AF65-F5344CB8AC3E}">
        <p14:creationId xmlns:p14="http://schemas.microsoft.com/office/powerpoint/2010/main" val="415617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3EA845E8-2D70-48D2-A4CD-BA8EDF3EE23B}"/>
              </a:ext>
            </a:extLst>
          </p:cNvPr>
          <p:cNvSpPr/>
          <p:nvPr userDrawn="1"/>
        </p:nvSpPr>
        <p:spPr>
          <a:xfrm>
            <a:off x="38454" y="0"/>
            <a:ext cx="9834951" cy="1125538"/>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5" name="グループ化 14">
            <a:extLst>
              <a:ext uri="{FF2B5EF4-FFF2-40B4-BE49-F238E27FC236}">
                <a16:creationId xmlns:a16="http://schemas.microsoft.com/office/drawing/2014/main" id="{773DDBBE-9645-4B75-82FE-2901D246188E}"/>
              </a:ext>
            </a:extLst>
          </p:cNvPr>
          <p:cNvGrpSpPr>
            <a:grpSpLocks/>
          </p:cNvGrpSpPr>
          <p:nvPr userDrawn="1"/>
        </p:nvGrpSpPr>
        <p:grpSpPr bwMode="auto">
          <a:xfrm>
            <a:off x="6903217" y="-12700"/>
            <a:ext cx="1797183" cy="1425575"/>
            <a:chOff x="6711447" y="-12368"/>
            <a:chExt cx="1659837" cy="1425144"/>
          </a:xfrm>
        </p:grpSpPr>
        <p:cxnSp>
          <p:nvCxnSpPr>
            <p:cNvPr id="16" name="直線コネクタ 15">
              <a:extLst>
                <a:ext uri="{FF2B5EF4-FFF2-40B4-BE49-F238E27FC236}">
                  <a16:creationId xmlns:a16="http://schemas.microsoft.com/office/drawing/2014/main" id="{F9A4A852-DF78-4243-A155-9007C5805531}"/>
                </a:ext>
              </a:extLst>
            </p:cNvPr>
            <p:cNvCxnSpPr/>
            <p:nvPr/>
          </p:nvCxnSpPr>
          <p:spPr>
            <a:xfrm flipV="1">
              <a:off x="6711447" y="-12368"/>
              <a:ext cx="1386639" cy="13870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D1D3A93-BE8A-48E7-BE51-61810AD18EB7}"/>
                </a:ext>
              </a:extLst>
            </p:cNvPr>
            <p:cNvCxnSpPr/>
            <p:nvPr/>
          </p:nvCxnSpPr>
          <p:spPr>
            <a:xfrm flipV="1">
              <a:off x="6741626"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DD4D6B5-183A-4A95-9A79-117BDC4BC8FA}"/>
                </a:ext>
              </a:extLst>
            </p:cNvPr>
            <p:cNvCxnSpPr/>
            <p:nvPr/>
          </p:nvCxnSpPr>
          <p:spPr>
            <a:xfrm flipV="1">
              <a:off x="6813102"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FEA9A86-22DB-4010-A009-7D528C2506C3}"/>
                </a:ext>
              </a:extLst>
            </p:cNvPr>
            <p:cNvCxnSpPr/>
            <p:nvPr/>
          </p:nvCxnSpPr>
          <p:spPr>
            <a:xfrm flipV="1">
              <a:off x="6884579"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F95B506-6665-49D9-9013-F2713AEF21F3}"/>
                </a:ext>
              </a:extLst>
            </p:cNvPr>
            <p:cNvCxnSpPr/>
            <p:nvPr/>
          </p:nvCxnSpPr>
          <p:spPr>
            <a:xfrm flipV="1">
              <a:off x="6960820" y="1916"/>
              <a:ext cx="1410464" cy="14108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1" name="Picture 2" descr="C:\Users\y-ito\Documents\テンプレ集\j-union素材\junion株式会社_社名データ＆ロゴ_2009最終\junion_2cm（透過対応）.png">
            <a:extLst>
              <a:ext uri="{FF2B5EF4-FFF2-40B4-BE49-F238E27FC236}">
                <a16:creationId xmlns:a16="http://schemas.microsoft.com/office/drawing/2014/main" id="{DF4D5F40-3C5C-4E19-95C7-384535CAF4A5}"/>
              </a:ext>
            </a:extLst>
          </p:cNvPr>
          <p:cNvPicPr>
            <a:picLocks noChangeAspect="1" noChangeArrowheads="1"/>
          </p:cNvPicPr>
          <p:nvPr userDrawn="1"/>
        </p:nvPicPr>
        <p:blipFill>
          <a:blip r:embed="rId11" cstate="print"/>
          <a:srcRect/>
          <a:stretch>
            <a:fillRect/>
          </a:stretch>
        </p:blipFill>
        <p:spPr bwMode="auto">
          <a:xfrm>
            <a:off x="8222325" y="269937"/>
            <a:ext cx="1568907" cy="650472"/>
          </a:xfrm>
          <a:prstGeom prst="rect">
            <a:avLst/>
          </a:prstGeom>
          <a:noFill/>
          <a:effectLst>
            <a:reflection blurRad="6350" stA="52000" endA="300" endPos="35000" dir="5400000" sy="-100000" algn="bl" rotWithShape="0"/>
          </a:effectLst>
        </p:spPr>
      </p:pic>
    </p:spTree>
    <p:extLst>
      <p:ext uri="{BB962C8B-B14F-4D97-AF65-F5344CB8AC3E}">
        <p14:creationId xmlns:p14="http://schemas.microsoft.com/office/powerpoint/2010/main" val="104439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ftr="0" dt="0"/>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2pPr>
      <a:lvl3pPr algn="l" rtl="0" eaLnBrk="0" fontAlgn="base" hangingPunct="0">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3pPr>
      <a:lvl4pPr algn="l" rtl="0" eaLnBrk="0" fontAlgn="base" hangingPunct="0">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4pPr>
      <a:lvl5pPr algn="l" rtl="0" eaLnBrk="0" fontAlgn="base" hangingPunct="0">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5pPr>
      <a:lvl6pPr marL="4572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6pPr>
      <a:lvl7pPr marL="9144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7pPr>
      <a:lvl8pPr marL="13716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8pPr>
      <a:lvl9pPr marL="1828800" algn="l" rtl="0" fontAlgn="base">
        <a:spcBef>
          <a:spcPct val="0"/>
        </a:spcBef>
        <a:spcAft>
          <a:spcPct val="0"/>
        </a:spcAft>
        <a:defRPr kumimoji="1" sz="4400">
          <a:solidFill>
            <a:schemeClr val="tx2"/>
          </a:solidFill>
          <a:latin typeface="Tahoma" panose="020B060403050404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2104" y="585216"/>
            <a:ext cx="7897559"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2104" y="2286000"/>
            <a:ext cx="7897560"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2106" y="6470704"/>
            <a:ext cx="1750241"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6CF5C705-A38E-427F-A92D-7A122C759336}" type="datetime1">
              <a:rPr lang="ja-JP" altLang="en-US" smtClean="0"/>
              <a:t>2025/7/30</a:t>
            </a:fld>
            <a:endParaRPr lang="ja-JP" altLang="en-US"/>
          </a:p>
        </p:txBody>
      </p:sp>
      <p:sp>
        <p:nvSpPr>
          <p:cNvPr id="5" name="Footer Placeholder 4"/>
          <p:cNvSpPr>
            <a:spLocks noGrp="1"/>
          </p:cNvSpPr>
          <p:nvPr>
            <p:ph type="ftr" sz="quarter" idx="3"/>
          </p:nvPr>
        </p:nvSpPr>
        <p:spPr>
          <a:xfrm>
            <a:off x="3934883" y="6470704"/>
            <a:ext cx="4794935"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ja-JP" altLang="en-US"/>
          </a:p>
        </p:txBody>
      </p:sp>
      <p:sp>
        <p:nvSpPr>
          <p:cNvPr id="6" name="Slide Number Placeholder 5"/>
          <p:cNvSpPr>
            <a:spLocks noGrp="1"/>
          </p:cNvSpPr>
          <p:nvPr>
            <p:ph type="sldNum" sz="quarter" idx="4"/>
          </p:nvPr>
        </p:nvSpPr>
        <p:spPr>
          <a:xfrm>
            <a:off x="8805333" y="6470704"/>
            <a:ext cx="791104"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52B7DE7D-54F8-4BB1-8C4E-46C12DAEC1A3}" type="slidenum">
              <a:rPr lang="ja-JP" altLang="en-US" smtClean="0"/>
              <a:pPr>
                <a:defRPr/>
              </a:pPr>
              <a:t>‹#›</a:t>
            </a:fld>
            <a:endParaRPr lang="ja-JP" altLang="en-US"/>
          </a:p>
        </p:txBody>
      </p:sp>
      <p:cxnSp>
        <p:nvCxnSpPr>
          <p:cNvPr id="7" name="Straight Connector 6"/>
          <p:cNvCxnSpPr/>
          <p:nvPr/>
        </p:nvCxnSpPr>
        <p:spPr>
          <a:xfrm flipV="1">
            <a:off x="619125"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2686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5.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60586-F8F0-403A-9F1C-BFF608D9F276}"/>
              </a:ext>
            </a:extLst>
          </p:cNvPr>
          <p:cNvSpPr>
            <a:spLocks noGrp="1"/>
          </p:cNvSpPr>
          <p:nvPr>
            <p:ph type="title"/>
          </p:nvPr>
        </p:nvSpPr>
        <p:spPr>
          <a:xfrm>
            <a:off x="56456" y="231558"/>
            <a:ext cx="4752528" cy="648072"/>
          </a:xfrm>
        </p:spPr>
        <p:txBody>
          <a:bodyPr>
            <a:noAutofit/>
          </a:bodyPr>
          <a:lstStyle/>
          <a:p>
            <a:r>
              <a:rPr kumimoji="1" lang="ja-JP" altLang="en-US" sz="3600" dirty="0">
                <a:latin typeface="HGS創英角ﾎﾟｯﾌﾟ体" panose="040B0A00000000000000" pitchFamily="50" charset="-128"/>
                <a:ea typeface="HGS創英角ﾎﾟｯﾌﾟ体" panose="040B0A00000000000000" pitchFamily="50" charset="-128"/>
              </a:rPr>
              <a:t>チーム「あのふわ」</a:t>
            </a:r>
          </a:p>
        </p:txBody>
      </p:sp>
      <p:sp>
        <p:nvSpPr>
          <p:cNvPr id="3" name="スライド番号プレースホルダー 2">
            <a:extLst>
              <a:ext uri="{FF2B5EF4-FFF2-40B4-BE49-F238E27FC236}">
                <a16:creationId xmlns:a16="http://schemas.microsoft.com/office/drawing/2014/main" id="{8036F21C-EA08-4A2D-A227-A6EFA83C1C19}"/>
              </a:ext>
            </a:extLst>
          </p:cNvPr>
          <p:cNvSpPr>
            <a:spLocks noGrp="1"/>
          </p:cNvSpPr>
          <p:nvPr>
            <p:ph type="sldNum" sz="quarter" idx="12"/>
          </p:nvPr>
        </p:nvSpPr>
        <p:spPr/>
        <p:txBody>
          <a:bodyPr/>
          <a:lstStyle/>
          <a:p>
            <a:pPr>
              <a:defRPr/>
            </a:pPr>
            <a:fld id="{D02787C0-E593-43A7-BF19-14552DBACA0E}" type="slidenum">
              <a:rPr lang="ja-JP" altLang="en-US" smtClean="0"/>
              <a:pPr>
                <a:defRPr/>
              </a:pPr>
              <a:t>1</a:t>
            </a:fld>
            <a:endParaRPr lang="ja-JP" altLang="en-US"/>
          </a:p>
        </p:txBody>
      </p:sp>
      <p:sp>
        <p:nvSpPr>
          <p:cNvPr id="4" name="タイトル 1">
            <a:extLst>
              <a:ext uri="{FF2B5EF4-FFF2-40B4-BE49-F238E27FC236}">
                <a16:creationId xmlns:a16="http://schemas.microsoft.com/office/drawing/2014/main" id="{A88D99FC-9D69-4974-AB7B-05EACA2816EE}"/>
              </a:ext>
            </a:extLst>
          </p:cNvPr>
          <p:cNvSpPr txBox="1">
            <a:spLocks/>
          </p:cNvSpPr>
          <p:nvPr/>
        </p:nvSpPr>
        <p:spPr>
          <a:xfrm>
            <a:off x="2294322" y="4917766"/>
            <a:ext cx="7611678"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pPr algn="r" fontAlgn="auto">
              <a:spcAft>
                <a:spcPts val="0"/>
              </a:spcAft>
            </a:pPr>
            <a:r>
              <a:rPr lang="ja-JP" altLang="en-US" sz="3600" dirty="0">
                <a:latin typeface="HGS創英角ﾎﾟｯﾌﾟ体" panose="040B0A00000000000000" pitchFamily="50" charset="-128"/>
                <a:ea typeface="HGS創英角ﾎﾟｯﾌﾟ体" panose="040B0A00000000000000" pitchFamily="50" charset="-128"/>
              </a:rPr>
              <a:t>発表者：あっちゃか（朝香 一貴）</a:t>
            </a:r>
            <a:endParaRPr lang="en-US" altLang="ja-JP" sz="3600" dirty="0">
              <a:latin typeface="HGS創英角ﾎﾟｯﾌﾟ体" panose="040B0A00000000000000" pitchFamily="50" charset="-128"/>
              <a:ea typeface="HGS創英角ﾎﾟｯﾌﾟ体" panose="040B0A00000000000000" pitchFamily="50" charset="-128"/>
            </a:endParaRPr>
          </a:p>
          <a:p>
            <a:pPr algn="r" fontAlgn="auto">
              <a:spcAft>
                <a:spcPts val="0"/>
              </a:spcAft>
            </a:pPr>
            <a:r>
              <a:rPr lang="ja-JP" altLang="en-US" sz="3600" dirty="0">
                <a:latin typeface="HGS創英角ﾎﾟｯﾌﾟ体" panose="040B0A00000000000000" pitchFamily="50" charset="-128"/>
                <a:ea typeface="HGS創英角ﾎﾟｯﾌﾟ体" panose="040B0A00000000000000" pitchFamily="50" charset="-128"/>
              </a:rPr>
              <a:t>日本製紙労働組合富士支部</a:t>
            </a:r>
            <a:endParaRPr lang="ja-JP" altLang="en-US" dirty="0">
              <a:latin typeface="HGS創英角ﾎﾟｯﾌﾟ体" panose="040B0A00000000000000" pitchFamily="50" charset="-128"/>
              <a:ea typeface="HGS創英角ﾎﾟｯﾌﾟ体" panose="040B0A00000000000000" pitchFamily="50" charset="-128"/>
            </a:endParaRPr>
          </a:p>
        </p:txBody>
      </p:sp>
      <p:pic>
        <p:nvPicPr>
          <p:cNvPr id="5" name="図 4">
            <a:extLst>
              <a:ext uri="{FF2B5EF4-FFF2-40B4-BE49-F238E27FC236}">
                <a16:creationId xmlns:a16="http://schemas.microsoft.com/office/drawing/2014/main" id="{1BEB8042-7620-46EB-982B-DFEA30ACEA7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01" b="99646" l="10000" r="90000">
                        <a14:foregroundMark x1="39333" y1="79646" x2="39333" y2="79646"/>
                        <a14:foregroundMark x1="37067" y1="63009" x2="37467" y2="80000"/>
                        <a14:foregroundMark x1="41867" y1="74159" x2="55333" y2="85487"/>
                        <a14:foregroundMark x1="55333" y1="85487" x2="55867" y2="85487"/>
                        <a14:foregroundMark x1="55467" y1="82301" x2="70533" y2="81947"/>
                        <a14:foregroundMark x1="70533" y1="81947" x2="70800" y2="82655"/>
                        <a14:foregroundMark x1="44000" y1="7080" x2="57467" y2="7788"/>
                        <a14:foregroundMark x1="50800" y1="2301" x2="57467" y2="2301"/>
                        <a14:foregroundMark x1="39867" y1="90442" x2="64400" y2="85310"/>
                        <a14:foregroundMark x1="67600" y1="70796" x2="71867" y2="86903"/>
                        <a14:foregroundMark x1="69733" y1="70265" x2="75733" y2="85841"/>
                        <a14:foregroundMark x1="75733" y1="85841" x2="75733" y2="85841"/>
                        <a14:foregroundMark x1="75067" y1="84425" x2="80400" y2="89381"/>
                        <a14:foregroundMark x1="70533" y1="68673" x2="79867" y2="85487"/>
                        <a14:foregroundMark x1="69733" y1="89381" x2="69733" y2="99115"/>
                        <a14:foregroundMark x1="22933" y1="93628" x2="18533" y2="97876"/>
                        <a14:foregroundMark x1="63067" y1="94690" x2="63067" y2="94690"/>
                        <a14:foregroundMark x1="64267" y1="89381" x2="64267" y2="96991"/>
                        <a14:foregroundMark x1="32000" y1="99646" x2="32000" y2="99646"/>
                      </a14:backgroundRemoval>
                    </a14:imgEffect>
                    <a14:imgEffect>
                      <a14:artisticMarker/>
                    </a14:imgEffect>
                  </a14:imgLayer>
                </a14:imgProps>
              </a:ext>
            </a:extLst>
          </a:blip>
          <a:stretch>
            <a:fillRect/>
          </a:stretch>
        </p:blipFill>
        <p:spPr>
          <a:xfrm>
            <a:off x="238347" y="1628800"/>
            <a:ext cx="4130285" cy="3111481"/>
          </a:xfrm>
          <a:prstGeom prst="rect">
            <a:avLst/>
          </a:prstGeom>
          <a:effectLst>
            <a:outerShdw blurRad="50800" dist="38100" algn="l" rotWithShape="0">
              <a:prstClr val="black">
                <a:alpha val="40000"/>
              </a:prstClr>
            </a:outerShdw>
          </a:effectLst>
        </p:spPr>
      </p:pic>
      <p:pic>
        <p:nvPicPr>
          <p:cNvPr id="6" name="図 5">
            <a:extLst>
              <a:ext uri="{FF2B5EF4-FFF2-40B4-BE49-F238E27FC236}">
                <a16:creationId xmlns:a16="http://schemas.microsoft.com/office/drawing/2014/main" id="{426866F3-2C2D-461C-9DD6-8E28C0573BD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867" b="99600" l="667" r="99167">
                        <a14:foregroundMark x1="35500" y1="13733" x2="35500" y2="13733"/>
                        <a14:foregroundMark x1="37750" y1="10800" x2="37750" y2="10800"/>
                        <a14:foregroundMark x1="38250" y1="14933" x2="38250" y2="14933"/>
                        <a14:foregroundMark x1="37000" y1="11067" x2="37000" y2="11067"/>
                        <a14:foregroundMark x1="35750" y1="13200" x2="35750" y2="13200"/>
                        <a14:foregroundMark x1="37917" y1="17200" x2="37917" y2="16267"/>
                        <a14:foregroundMark x1="38833" y1="8800" x2="32833" y2="13733"/>
                        <a14:foregroundMark x1="39167" y1="10000" x2="37167" y2="17200"/>
                        <a14:foregroundMark x1="37167" y1="5867" x2="33750" y2="13733"/>
                        <a14:foregroundMark x1="27417" y1="20933" x2="20750" y2="32267"/>
                        <a14:foregroundMark x1="38583" y1="22667" x2="14583" y2="31067"/>
                        <a14:foregroundMark x1="14583" y1="31067" x2="14583" y2="31067"/>
                        <a14:foregroundMark x1="57250" y1="13200" x2="60833" y2="18400"/>
                        <a14:foregroundMark x1="60500" y1="10267" x2="63000" y2="18000"/>
                        <a14:foregroundMark x1="60833" y1="8000" x2="64083" y2="17200"/>
                        <a14:foregroundMark x1="86167" y1="55333" x2="89250" y2="80533"/>
                        <a14:foregroundMark x1="89250" y1="80533" x2="89250" y2="80533"/>
                        <a14:foregroundMark x1="89750" y1="66133" x2="89667" y2="98933"/>
                        <a14:foregroundMark x1="89667" y1="98933" x2="87667" y2="73067"/>
                        <a14:foregroundMark x1="87667" y1="73067" x2="88333" y2="70400"/>
                        <a14:foregroundMark x1="90000" y1="55733" x2="80167" y2="99600"/>
                        <a14:foregroundMark x1="91250" y1="49600" x2="89083" y2="90933"/>
                        <a14:foregroundMark x1="33333" y1="92133" x2="46333" y2="98533"/>
                        <a14:foregroundMark x1="46333" y1="98533" x2="46917" y2="99333"/>
                        <a14:foregroundMark x1="87833" y1="44667" x2="81250" y2="83200"/>
                        <a14:foregroundMark x1="87083" y1="33733" x2="88000" y2="54000"/>
                        <a14:foregroundMark x1="88000" y1="54000" x2="88000" y2="54000"/>
                        <a14:foregroundMark x1="95583" y1="36000" x2="90250" y2="53733"/>
                        <a14:foregroundMark x1="90250" y1="53733" x2="89417" y2="55067"/>
                        <a14:foregroundMark x1="98083" y1="50133" x2="92167" y2="55333"/>
                        <a14:foregroundMark x1="10583" y1="35467" x2="18000" y2="42933"/>
                        <a14:foregroundMark x1="1750" y1="36933" x2="9500" y2="38000"/>
                        <a14:foregroundMark x1="667" y1="46667" x2="1583" y2="44667"/>
                        <a14:foregroundMark x1="39167" y1="7600" x2="45083" y2="14533"/>
                        <a14:foregroundMark x1="45833" y1="55733" x2="54500" y2="58800"/>
                        <a14:foregroundMark x1="46250" y1="60933" x2="56167" y2="61733"/>
                        <a14:foregroundMark x1="8250" y1="28133" x2="10417" y2="29600"/>
                        <a14:foregroundMark x1="8750" y1="27333" x2="7000" y2="28533"/>
                        <a14:foregroundMark x1="13833" y1="31067" x2="10083" y2="26400"/>
                        <a14:foregroundMark x1="12917" y1="30267" x2="7500" y2="28800"/>
                        <a14:foregroundMark x1="12417" y1="29333" x2="6833" y2="28133"/>
                        <a14:foregroundMark x1="13667" y1="29600" x2="7500" y2="28133"/>
                        <a14:foregroundMark x1="12417" y1="28800" x2="7167" y2="27067"/>
                        <a14:foregroundMark x1="92833" y1="64667" x2="97917" y2="64667"/>
                        <a14:foregroundMark x1="93000" y1="66933" x2="97750" y2="66133"/>
                        <a14:foregroundMark x1="93917" y1="66133" x2="98667" y2="65467"/>
                        <a14:foregroundMark x1="95000" y1="66933" x2="99167" y2="62000"/>
                      </a14:backgroundRemoval>
                    </a14:imgEffect>
                    <a14:imgEffect>
                      <a14:artisticMarker/>
                    </a14:imgEffect>
                  </a14:imgLayer>
                </a14:imgProps>
              </a:ext>
            </a:extLst>
          </a:blip>
          <a:stretch>
            <a:fillRect/>
          </a:stretch>
        </p:blipFill>
        <p:spPr>
          <a:xfrm>
            <a:off x="5040464" y="1734587"/>
            <a:ext cx="4639850" cy="2899906"/>
          </a:xfrm>
          <a:prstGeom prst="rect">
            <a:avLst/>
          </a:prstGeom>
        </p:spPr>
      </p:pic>
    </p:spTree>
    <p:extLst>
      <p:ext uri="{BB962C8B-B14F-4D97-AF65-F5344CB8AC3E}">
        <p14:creationId xmlns:p14="http://schemas.microsoft.com/office/powerpoint/2010/main" val="95123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AB78-A353-9235-35E7-D76D700B2750}"/>
            </a:ext>
          </a:extLst>
        </p:cNvPr>
        <p:cNvGrpSpPr/>
        <p:nvPr/>
      </p:nvGrpSpPr>
      <p:grpSpPr>
        <a:xfrm>
          <a:off x="0" y="0"/>
          <a:ext cx="0" cy="0"/>
          <a:chOff x="0" y="0"/>
          <a:chExt cx="0" cy="0"/>
        </a:xfrm>
      </p:grpSpPr>
      <p:sp>
        <p:nvSpPr>
          <p:cNvPr id="5" name="AutoShape 12" descr="「無人島」の画像検索結果">
            <a:extLst>
              <a:ext uri="{FF2B5EF4-FFF2-40B4-BE49-F238E27FC236}">
                <a16:creationId xmlns:a16="http://schemas.microsoft.com/office/drawing/2014/main" id="{959454DA-E30C-0651-D410-46BA8976AF03}"/>
              </a:ext>
            </a:extLst>
          </p:cNvPr>
          <p:cNvSpPr>
            <a:spLocks noChangeAspect="1" noChangeArrowheads="1"/>
          </p:cNvSpPr>
          <p:nvPr/>
        </p:nvSpPr>
        <p:spPr bwMode="auto">
          <a:xfrm>
            <a:off x="612775" y="863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AutoShape 14" descr="「無人島」の画像検索結果">
            <a:extLst>
              <a:ext uri="{FF2B5EF4-FFF2-40B4-BE49-F238E27FC236}">
                <a16:creationId xmlns:a16="http://schemas.microsoft.com/office/drawing/2014/main" id="{0ADC62A0-873C-83B9-431F-32C0D3EE06F6}"/>
              </a:ext>
            </a:extLst>
          </p:cNvPr>
          <p:cNvSpPr>
            <a:spLocks noChangeAspect="1" noChangeArrowheads="1"/>
          </p:cNvSpPr>
          <p:nvPr/>
        </p:nvSpPr>
        <p:spPr bwMode="auto">
          <a:xfrm>
            <a:off x="727075" y="9779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 name="AutoShape 18" descr="「もつ鍋」の画像検索結果">
            <a:extLst>
              <a:ext uri="{FF2B5EF4-FFF2-40B4-BE49-F238E27FC236}">
                <a16:creationId xmlns:a16="http://schemas.microsoft.com/office/drawing/2014/main" id="{7C98E7B2-969C-C38C-3B47-7E2CDEF834EA}"/>
              </a:ext>
            </a:extLst>
          </p:cNvPr>
          <p:cNvSpPr>
            <a:spLocks noChangeAspect="1" noChangeArrowheads="1"/>
          </p:cNvSpPr>
          <p:nvPr/>
        </p:nvSpPr>
        <p:spPr bwMode="auto">
          <a:xfrm>
            <a:off x="841375" y="1092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 name="AutoShape 2" descr="「サーフィン」の画像検索結果">
            <a:extLst>
              <a:ext uri="{FF2B5EF4-FFF2-40B4-BE49-F238E27FC236}">
                <a16:creationId xmlns:a16="http://schemas.microsoft.com/office/drawing/2014/main" id="{EF7EA35E-895C-3720-DE6D-6CD2726285F5}"/>
              </a:ext>
            </a:extLst>
          </p:cNvPr>
          <p:cNvSpPr>
            <a:spLocks noChangeAspect="1" noChangeArrowheads="1"/>
          </p:cNvSpPr>
          <p:nvPr/>
        </p:nvSpPr>
        <p:spPr bwMode="auto">
          <a:xfrm>
            <a:off x="955675" y="1206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 name="AutoShape 4" descr="「サーフィン」の画像検索結果">
            <a:extLst>
              <a:ext uri="{FF2B5EF4-FFF2-40B4-BE49-F238E27FC236}">
                <a16:creationId xmlns:a16="http://schemas.microsoft.com/office/drawing/2014/main" id="{C928A704-098C-FC0F-DA08-844318F53D32}"/>
              </a:ext>
            </a:extLst>
          </p:cNvPr>
          <p:cNvSpPr>
            <a:spLocks noChangeAspect="1" noChangeArrowheads="1"/>
          </p:cNvSpPr>
          <p:nvPr/>
        </p:nvSpPr>
        <p:spPr bwMode="auto">
          <a:xfrm>
            <a:off x="1069975" y="1320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2" name="タイトル 1">
            <a:extLst>
              <a:ext uri="{FF2B5EF4-FFF2-40B4-BE49-F238E27FC236}">
                <a16:creationId xmlns:a16="http://schemas.microsoft.com/office/drawing/2014/main" id="{A6ADC162-6C02-FEC2-D50E-51F92F8F95C3}"/>
              </a:ext>
            </a:extLst>
          </p:cNvPr>
          <p:cNvSpPr txBox="1">
            <a:spLocks/>
          </p:cNvSpPr>
          <p:nvPr/>
        </p:nvSpPr>
        <p:spPr bwMode="auto">
          <a:xfrm>
            <a:off x="-15552" y="-27384"/>
            <a:ext cx="8640960" cy="123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a:solidFill>
                  <a:prstClr val="white"/>
                </a:solidFill>
                <a:latin typeface="HG丸ｺﾞｼｯｸM-PRO" panose="020F0600000000000000" pitchFamily="50" charset="-128"/>
                <a:ea typeface="HG丸ｺﾞｼｯｸM-PRO" panose="020F0600000000000000" pitchFamily="50" charset="-128"/>
              </a:rPr>
              <a:t>2035</a:t>
            </a:r>
            <a:r>
              <a:rPr lang="ja-JP" altLang="en-US" sz="3600" dirty="0">
                <a:solidFill>
                  <a:prstClr val="white"/>
                </a:solidFill>
                <a:latin typeface="HG丸ｺﾞｼｯｸM-PRO" panose="020F0600000000000000" pitchFamily="50" charset="-128"/>
                <a:ea typeface="HG丸ｺﾞｼｯｸM-PRO" panose="020F0600000000000000" pitchFamily="50" charset="-128"/>
              </a:rPr>
              <a:t>年ありたい組合（職場つくり）を実現するために　</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r>
              <a:rPr lang="ja-JP" altLang="en-US" sz="3600" dirty="0">
                <a:solidFill>
                  <a:srgbClr val="FF0000"/>
                </a:solidFill>
                <a:latin typeface="HG丸ｺﾞｼｯｸM-PRO" panose="020F0600000000000000" pitchFamily="50" charset="-128"/>
                <a:ea typeface="HG丸ｺﾞｼｯｸM-PRO" panose="020F0600000000000000" pitchFamily="50" charset="-128"/>
              </a:rPr>
              <a:t>あっちゃか</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6" name="正方形/長方形 15">
            <a:extLst>
              <a:ext uri="{FF2B5EF4-FFF2-40B4-BE49-F238E27FC236}">
                <a16:creationId xmlns:a16="http://schemas.microsoft.com/office/drawing/2014/main" id="{1E4A5985-01B2-4C84-3810-CC16967A64DF}"/>
              </a:ext>
            </a:extLst>
          </p:cNvPr>
          <p:cNvSpPr/>
          <p:nvPr/>
        </p:nvSpPr>
        <p:spPr>
          <a:xfrm>
            <a:off x="0" y="1120749"/>
            <a:ext cx="9833992" cy="55271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テキスト ボックス 25">
            <a:extLst>
              <a:ext uri="{FF2B5EF4-FFF2-40B4-BE49-F238E27FC236}">
                <a16:creationId xmlns:a16="http://schemas.microsoft.com/office/drawing/2014/main" id="{1CB66292-5746-FCC3-959E-884C51030E15}"/>
              </a:ext>
            </a:extLst>
          </p:cNvPr>
          <p:cNvSpPr txBox="1"/>
          <p:nvPr/>
        </p:nvSpPr>
        <p:spPr>
          <a:xfrm>
            <a:off x="158413" y="1210642"/>
            <a:ext cx="6408712" cy="461665"/>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・どのように進めたか（進めている）？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5DFD822C-2B50-AB6C-85C9-EE92A6786C10}"/>
              </a:ext>
            </a:extLst>
          </p:cNvPr>
          <p:cNvSpPr>
            <a:spLocks noGrp="1"/>
          </p:cNvSpPr>
          <p:nvPr>
            <p:ph type="sldNum" sz="quarter" idx="12"/>
          </p:nvPr>
        </p:nvSpPr>
        <p:spPr/>
        <p:txBody>
          <a:bodyPr/>
          <a:lstStyle/>
          <a:p>
            <a:pPr>
              <a:defRPr/>
            </a:pPr>
            <a:fld id="{D02787C0-E593-43A7-BF19-14552DBACA0E}" type="slidenum">
              <a:rPr lang="ja-JP" altLang="en-US" smtClean="0"/>
              <a:pPr>
                <a:defRPr/>
              </a:pPr>
              <a:t>10</a:t>
            </a:fld>
            <a:endParaRPr lang="ja-JP" altLang="en-US"/>
          </a:p>
        </p:txBody>
      </p:sp>
      <p:sp>
        <p:nvSpPr>
          <p:cNvPr id="12" name="テキスト ボックス 11">
            <a:extLst>
              <a:ext uri="{FF2B5EF4-FFF2-40B4-BE49-F238E27FC236}">
                <a16:creationId xmlns:a16="http://schemas.microsoft.com/office/drawing/2014/main" id="{5390ACEA-96EC-4B9E-B2E8-138A8FC57464}"/>
              </a:ext>
            </a:extLst>
          </p:cNvPr>
          <p:cNvSpPr txBox="1"/>
          <p:nvPr/>
        </p:nvSpPr>
        <p:spPr>
          <a:xfrm>
            <a:off x="274929" y="1906058"/>
            <a:ext cx="4481418"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① 笑顔で話しやすい雰囲気をつくる</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A311C9C6-CC3D-4553-B151-A2E0CC724BC0}"/>
              </a:ext>
            </a:extLst>
          </p:cNvPr>
          <p:cNvSpPr txBox="1"/>
          <p:nvPr/>
        </p:nvSpPr>
        <p:spPr>
          <a:xfrm>
            <a:off x="274929" y="2622496"/>
            <a:ext cx="4481418" cy="369332"/>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② 顔を合わせた方にあいさつをする</a:t>
            </a:r>
            <a:endParaRPr lang="en-US" altLang="ja-JP" dirty="0">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AFDC8EED-19A5-4F85-B1A2-D88972148809}"/>
              </a:ext>
            </a:extLst>
          </p:cNvPr>
          <p:cNvSpPr txBox="1"/>
          <p:nvPr/>
        </p:nvSpPr>
        <p:spPr>
          <a:xfrm>
            <a:off x="274929" y="3328330"/>
            <a:ext cx="7776864"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③ 各職場に出向き、話しやすそうな方や職場の中心人物と話をしてみる。</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内容は近況確認。</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BCFB98FD-1106-43C4-A2D3-08F503FE9DC1}"/>
              </a:ext>
            </a:extLst>
          </p:cNvPr>
          <p:cNvSpPr txBox="1"/>
          <p:nvPr/>
        </p:nvSpPr>
        <p:spPr>
          <a:xfrm>
            <a:off x="274929" y="4316579"/>
            <a:ext cx="7928097"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④ 各職場の組合員全員に声掛けを行い、近況確認と職場の状況、身の回り</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の困りごと等を聞き取り、 そこでアドバイスできそうなことはアドバイス</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をする。（お金や保険のことなら「ろうきん」「こくみん共済」へ等々）</a:t>
            </a:r>
            <a:endParaRPr lang="en-US" altLang="ja-JP"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66FDFDF9-D0B8-4C43-A4D1-20F8E5D81AA7}"/>
              </a:ext>
            </a:extLst>
          </p:cNvPr>
          <p:cNvSpPr txBox="1"/>
          <p:nvPr/>
        </p:nvSpPr>
        <p:spPr>
          <a:xfrm>
            <a:off x="274929" y="5486548"/>
            <a:ext cx="8059998" cy="923330"/>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⑤ 会話の中で出てきた意見を会社との協議の場で話をして課題・問題の解決</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をしていく。解決できないものについては、なぜできないのか理由を確認し、</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意見を挙げた方にしっかりとフィードバックをする。</a:t>
            </a:r>
            <a:endParaRPr kumimoji="1"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14739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Righ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downRigh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AB78-A353-9235-35E7-D76D700B2750}"/>
            </a:ext>
          </a:extLst>
        </p:cNvPr>
        <p:cNvGrpSpPr/>
        <p:nvPr/>
      </p:nvGrpSpPr>
      <p:grpSpPr>
        <a:xfrm>
          <a:off x="0" y="0"/>
          <a:ext cx="0" cy="0"/>
          <a:chOff x="0" y="0"/>
          <a:chExt cx="0" cy="0"/>
        </a:xfrm>
      </p:grpSpPr>
      <p:sp>
        <p:nvSpPr>
          <p:cNvPr id="5" name="AutoShape 12" descr="「無人島」の画像検索結果">
            <a:extLst>
              <a:ext uri="{FF2B5EF4-FFF2-40B4-BE49-F238E27FC236}">
                <a16:creationId xmlns:a16="http://schemas.microsoft.com/office/drawing/2014/main" id="{959454DA-E30C-0651-D410-46BA8976AF03}"/>
              </a:ext>
            </a:extLst>
          </p:cNvPr>
          <p:cNvSpPr>
            <a:spLocks noChangeAspect="1" noChangeArrowheads="1"/>
          </p:cNvSpPr>
          <p:nvPr/>
        </p:nvSpPr>
        <p:spPr bwMode="auto">
          <a:xfrm>
            <a:off x="612775" y="863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AutoShape 14" descr="「無人島」の画像検索結果">
            <a:extLst>
              <a:ext uri="{FF2B5EF4-FFF2-40B4-BE49-F238E27FC236}">
                <a16:creationId xmlns:a16="http://schemas.microsoft.com/office/drawing/2014/main" id="{0ADC62A0-873C-83B9-431F-32C0D3EE06F6}"/>
              </a:ext>
            </a:extLst>
          </p:cNvPr>
          <p:cNvSpPr>
            <a:spLocks noChangeAspect="1" noChangeArrowheads="1"/>
          </p:cNvSpPr>
          <p:nvPr/>
        </p:nvSpPr>
        <p:spPr bwMode="auto">
          <a:xfrm>
            <a:off x="727075" y="9779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 name="AutoShape 18" descr="「もつ鍋」の画像検索結果">
            <a:extLst>
              <a:ext uri="{FF2B5EF4-FFF2-40B4-BE49-F238E27FC236}">
                <a16:creationId xmlns:a16="http://schemas.microsoft.com/office/drawing/2014/main" id="{7C98E7B2-969C-C38C-3B47-7E2CDEF834EA}"/>
              </a:ext>
            </a:extLst>
          </p:cNvPr>
          <p:cNvSpPr>
            <a:spLocks noChangeAspect="1" noChangeArrowheads="1"/>
          </p:cNvSpPr>
          <p:nvPr/>
        </p:nvSpPr>
        <p:spPr bwMode="auto">
          <a:xfrm>
            <a:off x="841375" y="1092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 name="AutoShape 2" descr="「サーフィン」の画像検索結果">
            <a:extLst>
              <a:ext uri="{FF2B5EF4-FFF2-40B4-BE49-F238E27FC236}">
                <a16:creationId xmlns:a16="http://schemas.microsoft.com/office/drawing/2014/main" id="{EF7EA35E-895C-3720-DE6D-6CD2726285F5}"/>
              </a:ext>
            </a:extLst>
          </p:cNvPr>
          <p:cNvSpPr>
            <a:spLocks noChangeAspect="1" noChangeArrowheads="1"/>
          </p:cNvSpPr>
          <p:nvPr/>
        </p:nvSpPr>
        <p:spPr bwMode="auto">
          <a:xfrm>
            <a:off x="955675" y="1206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 name="AutoShape 4" descr="「サーフィン」の画像検索結果">
            <a:extLst>
              <a:ext uri="{FF2B5EF4-FFF2-40B4-BE49-F238E27FC236}">
                <a16:creationId xmlns:a16="http://schemas.microsoft.com/office/drawing/2014/main" id="{C928A704-098C-FC0F-DA08-844318F53D32}"/>
              </a:ext>
            </a:extLst>
          </p:cNvPr>
          <p:cNvSpPr>
            <a:spLocks noChangeAspect="1" noChangeArrowheads="1"/>
          </p:cNvSpPr>
          <p:nvPr/>
        </p:nvSpPr>
        <p:spPr bwMode="auto">
          <a:xfrm>
            <a:off x="1069975" y="1320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2" name="タイトル 1">
            <a:extLst>
              <a:ext uri="{FF2B5EF4-FFF2-40B4-BE49-F238E27FC236}">
                <a16:creationId xmlns:a16="http://schemas.microsoft.com/office/drawing/2014/main" id="{A6ADC162-6C02-FEC2-D50E-51F92F8F95C3}"/>
              </a:ext>
            </a:extLst>
          </p:cNvPr>
          <p:cNvSpPr txBox="1">
            <a:spLocks/>
          </p:cNvSpPr>
          <p:nvPr/>
        </p:nvSpPr>
        <p:spPr bwMode="auto">
          <a:xfrm>
            <a:off x="-15552" y="-27384"/>
            <a:ext cx="8640960" cy="123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a:solidFill>
                  <a:prstClr val="white"/>
                </a:solidFill>
                <a:latin typeface="HG丸ｺﾞｼｯｸM-PRO" panose="020F0600000000000000" pitchFamily="50" charset="-128"/>
                <a:ea typeface="HG丸ｺﾞｼｯｸM-PRO" panose="020F0600000000000000" pitchFamily="50" charset="-128"/>
              </a:rPr>
              <a:t>2035</a:t>
            </a:r>
            <a:r>
              <a:rPr lang="ja-JP" altLang="en-US" sz="3600" dirty="0">
                <a:solidFill>
                  <a:prstClr val="white"/>
                </a:solidFill>
                <a:latin typeface="HG丸ｺﾞｼｯｸM-PRO" panose="020F0600000000000000" pitchFamily="50" charset="-128"/>
                <a:ea typeface="HG丸ｺﾞｼｯｸM-PRO" panose="020F0600000000000000" pitchFamily="50" charset="-128"/>
              </a:rPr>
              <a:t>年ありたい組合（職場つくり）を実現するために　</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r>
              <a:rPr lang="ja-JP" altLang="en-US" sz="3600" dirty="0">
                <a:solidFill>
                  <a:srgbClr val="FF0000"/>
                </a:solidFill>
                <a:latin typeface="HG丸ｺﾞｼｯｸM-PRO" panose="020F0600000000000000" pitchFamily="50" charset="-128"/>
                <a:ea typeface="HG丸ｺﾞｼｯｸM-PRO" panose="020F0600000000000000" pitchFamily="50" charset="-128"/>
              </a:rPr>
              <a:t>あっちゃか</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6" name="正方形/長方形 15">
            <a:extLst>
              <a:ext uri="{FF2B5EF4-FFF2-40B4-BE49-F238E27FC236}">
                <a16:creationId xmlns:a16="http://schemas.microsoft.com/office/drawing/2014/main" id="{1E4A5985-01B2-4C84-3810-CC16967A64DF}"/>
              </a:ext>
            </a:extLst>
          </p:cNvPr>
          <p:cNvSpPr/>
          <p:nvPr/>
        </p:nvSpPr>
        <p:spPr>
          <a:xfrm>
            <a:off x="0" y="1153128"/>
            <a:ext cx="9833992" cy="546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17" name="直線コネクタ 16">
            <a:extLst>
              <a:ext uri="{FF2B5EF4-FFF2-40B4-BE49-F238E27FC236}">
                <a16:creationId xmlns:a16="http://schemas.microsoft.com/office/drawing/2014/main" id="{D5BE628F-C303-1DB5-37F0-380642410A15}"/>
              </a:ext>
            </a:extLst>
          </p:cNvPr>
          <p:cNvCxnSpPr>
            <a:cxnSpLocks/>
            <a:stCxn id="16" idx="0"/>
            <a:endCxn id="16" idx="2"/>
          </p:cNvCxnSpPr>
          <p:nvPr/>
        </p:nvCxnSpPr>
        <p:spPr>
          <a:xfrm>
            <a:off x="4916996" y="1153128"/>
            <a:ext cx="0" cy="5465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0CB2597-93D8-D1CA-2BE6-A8FF8FE55D65}"/>
              </a:ext>
            </a:extLst>
          </p:cNvPr>
          <p:cNvCxnSpPr>
            <a:cxnSpLocks/>
            <a:stCxn id="16" idx="1"/>
            <a:endCxn id="16" idx="3"/>
          </p:cNvCxnSpPr>
          <p:nvPr/>
        </p:nvCxnSpPr>
        <p:spPr>
          <a:xfrm>
            <a:off x="0" y="3885972"/>
            <a:ext cx="983399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EB494035-2857-89EB-CC06-DB9DD811598E}"/>
              </a:ext>
            </a:extLst>
          </p:cNvPr>
          <p:cNvSpPr txBox="1"/>
          <p:nvPr/>
        </p:nvSpPr>
        <p:spPr>
          <a:xfrm>
            <a:off x="5061012" y="1268760"/>
            <a:ext cx="2628292"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・なぜ行うか。その理由</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テキスト ボックス 24">
            <a:extLst>
              <a:ext uri="{FF2B5EF4-FFF2-40B4-BE49-F238E27FC236}">
                <a16:creationId xmlns:a16="http://schemas.microsoft.com/office/drawing/2014/main" id="{C68E6BA0-BB6A-5476-948B-33449D8BABD5}"/>
              </a:ext>
            </a:extLst>
          </p:cNvPr>
          <p:cNvSpPr txBox="1"/>
          <p:nvPr/>
        </p:nvSpPr>
        <p:spPr>
          <a:xfrm>
            <a:off x="5058986" y="4005064"/>
            <a:ext cx="3062366"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・何を行うか（行っているか）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テキスト ボックス 25">
            <a:extLst>
              <a:ext uri="{FF2B5EF4-FFF2-40B4-BE49-F238E27FC236}">
                <a16:creationId xmlns:a16="http://schemas.microsoft.com/office/drawing/2014/main" id="{1CB66292-5746-FCC3-959E-884C51030E15}"/>
              </a:ext>
            </a:extLst>
          </p:cNvPr>
          <p:cNvSpPr txBox="1"/>
          <p:nvPr/>
        </p:nvSpPr>
        <p:spPr>
          <a:xfrm>
            <a:off x="128464" y="4057327"/>
            <a:ext cx="3744416"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・どのように進めたか（進めている）？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テキスト ボックス 26">
            <a:extLst>
              <a:ext uri="{FF2B5EF4-FFF2-40B4-BE49-F238E27FC236}">
                <a16:creationId xmlns:a16="http://schemas.microsoft.com/office/drawing/2014/main" id="{81D34D75-BDEF-2626-E24B-542C039F0263}"/>
              </a:ext>
            </a:extLst>
          </p:cNvPr>
          <p:cNvSpPr txBox="1"/>
          <p:nvPr/>
        </p:nvSpPr>
        <p:spPr>
          <a:xfrm>
            <a:off x="128464" y="1239153"/>
            <a:ext cx="4392488" cy="523220"/>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・行うことでどうなるか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（もしやらなかったらどうなるか）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5DFD822C-2B50-AB6C-85C9-EE92A6786C10}"/>
              </a:ext>
            </a:extLst>
          </p:cNvPr>
          <p:cNvSpPr>
            <a:spLocks noGrp="1"/>
          </p:cNvSpPr>
          <p:nvPr>
            <p:ph type="sldNum" sz="quarter" idx="12"/>
          </p:nvPr>
        </p:nvSpPr>
        <p:spPr/>
        <p:txBody>
          <a:bodyPr/>
          <a:lstStyle/>
          <a:p>
            <a:pPr>
              <a:defRPr/>
            </a:pPr>
            <a:fld id="{D02787C0-E593-43A7-BF19-14552DBACA0E}" type="slidenum">
              <a:rPr lang="ja-JP" altLang="en-US" smtClean="0"/>
              <a:pPr>
                <a:defRPr/>
              </a:pPr>
              <a:t>11</a:t>
            </a:fld>
            <a:endParaRPr lang="ja-JP" altLang="en-US"/>
          </a:p>
        </p:txBody>
      </p:sp>
      <p:sp>
        <p:nvSpPr>
          <p:cNvPr id="3" name="テキスト ボックス 2">
            <a:extLst>
              <a:ext uri="{FF2B5EF4-FFF2-40B4-BE49-F238E27FC236}">
                <a16:creationId xmlns:a16="http://schemas.microsoft.com/office/drawing/2014/main" id="{EC775822-B791-4E64-AE67-78BFAE6051CB}"/>
              </a:ext>
            </a:extLst>
          </p:cNvPr>
          <p:cNvSpPr txBox="1"/>
          <p:nvPr/>
        </p:nvSpPr>
        <p:spPr>
          <a:xfrm>
            <a:off x="5210348" y="4421727"/>
            <a:ext cx="4481418" cy="338554"/>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 職場に直接出向き、</a:t>
            </a:r>
            <a:r>
              <a:rPr kumimoji="1" lang="ja-JP" altLang="en-US" sz="1600" dirty="0">
                <a:latin typeface="HG丸ｺﾞｼｯｸM-PRO" panose="020F0600000000000000" pitchFamily="50" charset="-128"/>
                <a:ea typeface="HG丸ｺﾞｼｯｸM-PRO" panose="020F0600000000000000" pitchFamily="50" charset="-128"/>
              </a:rPr>
              <a:t>全組合員と対話をする。</a:t>
            </a:r>
            <a:endParaRPr kumimoji="1" lang="en-US" altLang="ja-JP" sz="16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B92F6E9-FBD8-C4B6-D47A-6E68785EDD9A}"/>
              </a:ext>
            </a:extLst>
          </p:cNvPr>
          <p:cNvSpPr txBox="1"/>
          <p:nvPr/>
        </p:nvSpPr>
        <p:spPr>
          <a:xfrm>
            <a:off x="5206792" y="1728439"/>
            <a:ext cx="4481418" cy="2031325"/>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SWOT</a:t>
            </a:r>
            <a:r>
              <a:rPr lang="ja-JP" altLang="en-US" sz="1400" dirty="0">
                <a:latin typeface="HG丸ｺﾞｼｯｸM-PRO" panose="020F0600000000000000" pitchFamily="50" charset="-128"/>
                <a:ea typeface="HG丸ｺﾞｼｯｸM-PRO" panose="020F0600000000000000" pitchFamily="50" charset="-128"/>
              </a:rPr>
              <a:t>分析をした際に「組合離れ」が挙げられた。</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その要因としては</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１．組合がなにをしているかわからない</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２．組合役員がだれかわからない</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といった実態があった。</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「組合員のため」の活動を行う上でまずは組</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合員が置かれている状況を知ることが重要</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（役員であれば）自分自身を宣伝していく</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ことで周知を図る</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4902C5E9-4D5B-804A-1FE1-C5550E7AD578}"/>
              </a:ext>
            </a:extLst>
          </p:cNvPr>
          <p:cNvSpPr txBox="1"/>
          <p:nvPr/>
        </p:nvSpPr>
        <p:spPr>
          <a:xfrm>
            <a:off x="163337" y="4421727"/>
            <a:ext cx="4481418" cy="2123658"/>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① 笑顔で話しやすい雰囲気をつくる</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② 顔を合わせた方にあいさつをする</a:t>
            </a:r>
            <a:endParaRPr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③ 各職場に出向き、話しやすそうな方や職場の中心人物と話をして</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a:latin typeface="HG丸ｺﾞｼｯｸM-PRO" panose="020F0600000000000000" pitchFamily="50" charset="-128"/>
                <a:ea typeface="HG丸ｺﾞｼｯｸM-PRO" panose="020F0600000000000000" pitchFamily="50" charset="-128"/>
              </a:rPr>
              <a:t>みる。内容は近況確認</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④ 各職場の組合員全員に声掛けを行い、近況確認と職場の状況、身</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の回りの困りごと等を聞き取り、 そこでアドバイスできそうなこと</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はアドバイスをする。（お金や保険のことなら「ろうきん」「こく</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みん共済」へ等々）</a:t>
            </a:r>
            <a:endParaRPr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⑤ 会話の中で出てきた意見を会社との協議の場で話をして課題・問</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a:latin typeface="HG丸ｺﾞｼｯｸM-PRO" panose="020F0600000000000000" pitchFamily="50" charset="-128"/>
                <a:ea typeface="HG丸ｺﾞｼｯｸM-PRO" panose="020F0600000000000000" pitchFamily="50" charset="-128"/>
              </a:rPr>
              <a:t>題の解決をしていく。解決できないものについては、なぜできない</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a:latin typeface="HG丸ｺﾞｼｯｸM-PRO" panose="020F0600000000000000" pitchFamily="50" charset="-128"/>
                <a:ea typeface="HG丸ｺﾞｼｯｸM-PRO" panose="020F0600000000000000" pitchFamily="50" charset="-128"/>
              </a:rPr>
              <a:t>のか理由を確認し、意見を挙げた方にしっかりとフィードバックを</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a:latin typeface="HG丸ｺﾞｼｯｸM-PRO" panose="020F0600000000000000" pitchFamily="50" charset="-128"/>
                <a:ea typeface="HG丸ｺﾞｼｯｸM-PRO" panose="020F0600000000000000" pitchFamily="50" charset="-128"/>
              </a:rPr>
              <a:t>する。</a:t>
            </a:r>
            <a:endParaRPr kumimoji="1" lang="en-US" altLang="ja-JP" sz="1100" dirty="0">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ED0A49DA-5CEC-4AA9-8931-E13362FEC595}"/>
              </a:ext>
            </a:extLst>
          </p:cNvPr>
          <p:cNvSpPr/>
          <p:nvPr/>
        </p:nvSpPr>
        <p:spPr>
          <a:xfrm>
            <a:off x="56461" y="1184781"/>
            <a:ext cx="4788527" cy="261551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446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AB78-A353-9235-35E7-D76D700B2750}"/>
            </a:ext>
          </a:extLst>
        </p:cNvPr>
        <p:cNvGrpSpPr/>
        <p:nvPr/>
      </p:nvGrpSpPr>
      <p:grpSpPr>
        <a:xfrm>
          <a:off x="0" y="0"/>
          <a:ext cx="0" cy="0"/>
          <a:chOff x="0" y="0"/>
          <a:chExt cx="0" cy="0"/>
        </a:xfrm>
      </p:grpSpPr>
      <p:sp>
        <p:nvSpPr>
          <p:cNvPr id="5" name="AutoShape 12" descr="「無人島」の画像検索結果">
            <a:extLst>
              <a:ext uri="{FF2B5EF4-FFF2-40B4-BE49-F238E27FC236}">
                <a16:creationId xmlns:a16="http://schemas.microsoft.com/office/drawing/2014/main" id="{959454DA-E30C-0651-D410-46BA8976AF03}"/>
              </a:ext>
            </a:extLst>
          </p:cNvPr>
          <p:cNvSpPr>
            <a:spLocks noChangeAspect="1" noChangeArrowheads="1"/>
          </p:cNvSpPr>
          <p:nvPr/>
        </p:nvSpPr>
        <p:spPr bwMode="auto">
          <a:xfrm>
            <a:off x="612775" y="863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AutoShape 14" descr="「無人島」の画像検索結果">
            <a:extLst>
              <a:ext uri="{FF2B5EF4-FFF2-40B4-BE49-F238E27FC236}">
                <a16:creationId xmlns:a16="http://schemas.microsoft.com/office/drawing/2014/main" id="{0ADC62A0-873C-83B9-431F-32C0D3EE06F6}"/>
              </a:ext>
            </a:extLst>
          </p:cNvPr>
          <p:cNvSpPr>
            <a:spLocks noChangeAspect="1" noChangeArrowheads="1"/>
          </p:cNvSpPr>
          <p:nvPr/>
        </p:nvSpPr>
        <p:spPr bwMode="auto">
          <a:xfrm>
            <a:off x="727075" y="9779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 name="AutoShape 18" descr="「もつ鍋」の画像検索結果">
            <a:extLst>
              <a:ext uri="{FF2B5EF4-FFF2-40B4-BE49-F238E27FC236}">
                <a16:creationId xmlns:a16="http://schemas.microsoft.com/office/drawing/2014/main" id="{7C98E7B2-969C-C38C-3B47-7E2CDEF834EA}"/>
              </a:ext>
            </a:extLst>
          </p:cNvPr>
          <p:cNvSpPr>
            <a:spLocks noChangeAspect="1" noChangeArrowheads="1"/>
          </p:cNvSpPr>
          <p:nvPr/>
        </p:nvSpPr>
        <p:spPr bwMode="auto">
          <a:xfrm>
            <a:off x="841375" y="1092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 name="AutoShape 2" descr="「サーフィン」の画像検索結果">
            <a:extLst>
              <a:ext uri="{FF2B5EF4-FFF2-40B4-BE49-F238E27FC236}">
                <a16:creationId xmlns:a16="http://schemas.microsoft.com/office/drawing/2014/main" id="{EF7EA35E-895C-3720-DE6D-6CD2726285F5}"/>
              </a:ext>
            </a:extLst>
          </p:cNvPr>
          <p:cNvSpPr>
            <a:spLocks noChangeAspect="1" noChangeArrowheads="1"/>
          </p:cNvSpPr>
          <p:nvPr/>
        </p:nvSpPr>
        <p:spPr bwMode="auto">
          <a:xfrm>
            <a:off x="955675" y="1206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 name="AutoShape 4" descr="「サーフィン」の画像検索結果">
            <a:extLst>
              <a:ext uri="{FF2B5EF4-FFF2-40B4-BE49-F238E27FC236}">
                <a16:creationId xmlns:a16="http://schemas.microsoft.com/office/drawing/2014/main" id="{C928A704-098C-FC0F-DA08-844318F53D32}"/>
              </a:ext>
            </a:extLst>
          </p:cNvPr>
          <p:cNvSpPr>
            <a:spLocks noChangeAspect="1" noChangeArrowheads="1"/>
          </p:cNvSpPr>
          <p:nvPr/>
        </p:nvSpPr>
        <p:spPr bwMode="auto">
          <a:xfrm>
            <a:off x="1069975" y="1320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2" name="タイトル 1">
            <a:extLst>
              <a:ext uri="{FF2B5EF4-FFF2-40B4-BE49-F238E27FC236}">
                <a16:creationId xmlns:a16="http://schemas.microsoft.com/office/drawing/2014/main" id="{A6ADC162-6C02-FEC2-D50E-51F92F8F95C3}"/>
              </a:ext>
            </a:extLst>
          </p:cNvPr>
          <p:cNvSpPr txBox="1">
            <a:spLocks/>
          </p:cNvSpPr>
          <p:nvPr/>
        </p:nvSpPr>
        <p:spPr bwMode="auto">
          <a:xfrm>
            <a:off x="-15552" y="-27384"/>
            <a:ext cx="8640960" cy="123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a:solidFill>
                  <a:prstClr val="white"/>
                </a:solidFill>
                <a:latin typeface="HG丸ｺﾞｼｯｸM-PRO" panose="020F0600000000000000" pitchFamily="50" charset="-128"/>
                <a:ea typeface="HG丸ｺﾞｼｯｸM-PRO" panose="020F0600000000000000" pitchFamily="50" charset="-128"/>
              </a:rPr>
              <a:t>2035</a:t>
            </a:r>
            <a:r>
              <a:rPr lang="ja-JP" altLang="en-US" sz="3600" dirty="0">
                <a:solidFill>
                  <a:prstClr val="white"/>
                </a:solidFill>
                <a:latin typeface="HG丸ｺﾞｼｯｸM-PRO" panose="020F0600000000000000" pitchFamily="50" charset="-128"/>
                <a:ea typeface="HG丸ｺﾞｼｯｸM-PRO" panose="020F0600000000000000" pitchFamily="50" charset="-128"/>
              </a:rPr>
              <a:t>年ありたい組合（職場つくり）を実現するために　</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r>
              <a:rPr lang="ja-JP" altLang="en-US" sz="3600" dirty="0">
                <a:solidFill>
                  <a:srgbClr val="FF0000"/>
                </a:solidFill>
                <a:latin typeface="HG丸ｺﾞｼｯｸM-PRO" panose="020F0600000000000000" pitchFamily="50" charset="-128"/>
                <a:ea typeface="HG丸ｺﾞｼｯｸM-PRO" panose="020F0600000000000000" pitchFamily="50" charset="-128"/>
              </a:rPr>
              <a:t>あっちゃか</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6" name="正方形/長方形 15">
            <a:extLst>
              <a:ext uri="{FF2B5EF4-FFF2-40B4-BE49-F238E27FC236}">
                <a16:creationId xmlns:a16="http://schemas.microsoft.com/office/drawing/2014/main" id="{1E4A5985-01B2-4C84-3810-CC16967A64DF}"/>
              </a:ext>
            </a:extLst>
          </p:cNvPr>
          <p:cNvSpPr/>
          <p:nvPr/>
        </p:nvSpPr>
        <p:spPr>
          <a:xfrm>
            <a:off x="24363" y="1142176"/>
            <a:ext cx="9833992" cy="546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7" name="テキスト ボックス 26">
            <a:extLst>
              <a:ext uri="{FF2B5EF4-FFF2-40B4-BE49-F238E27FC236}">
                <a16:creationId xmlns:a16="http://schemas.microsoft.com/office/drawing/2014/main" id="{81D34D75-BDEF-2626-E24B-542C039F0263}"/>
              </a:ext>
            </a:extLst>
          </p:cNvPr>
          <p:cNvSpPr txBox="1"/>
          <p:nvPr/>
        </p:nvSpPr>
        <p:spPr>
          <a:xfrm>
            <a:off x="128464" y="1239153"/>
            <a:ext cx="5472608" cy="83099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・行うことでどうなるか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（もしやらなかったらどうなるか）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5DFD822C-2B50-AB6C-85C9-EE92A6786C10}"/>
              </a:ext>
            </a:extLst>
          </p:cNvPr>
          <p:cNvSpPr>
            <a:spLocks noGrp="1"/>
          </p:cNvSpPr>
          <p:nvPr>
            <p:ph type="sldNum" sz="quarter" idx="12"/>
          </p:nvPr>
        </p:nvSpPr>
        <p:spPr/>
        <p:txBody>
          <a:bodyPr/>
          <a:lstStyle/>
          <a:p>
            <a:pPr>
              <a:defRPr/>
            </a:pPr>
            <a:fld id="{D02787C0-E593-43A7-BF19-14552DBACA0E}" type="slidenum">
              <a:rPr lang="ja-JP" altLang="en-US" smtClean="0"/>
              <a:pPr>
                <a:defRPr/>
              </a:pPr>
              <a:t>12</a:t>
            </a:fld>
            <a:endParaRPr lang="ja-JP" altLang="en-US"/>
          </a:p>
        </p:txBody>
      </p:sp>
      <p:sp>
        <p:nvSpPr>
          <p:cNvPr id="13" name="テキスト ボックス 12">
            <a:extLst>
              <a:ext uri="{FF2B5EF4-FFF2-40B4-BE49-F238E27FC236}">
                <a16:creationId xmlns:a16="http://schemas.microsoft.com/office/drawing/2014/main" id="{902F8916-67A2-A811-2F96-CD9D5780B280}"/>
              </a:ext>
            </a:extLst>
          </p:cNvPr>
          <p:cNvSpPr txBox="1"/>
          <p:nvPr/>
        </p:nvSpPr>
        <p:spPr>
          <a:xfrm>
            <a:off x="126287" y="4552242"/>
            <a:ext cx="9075185"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〇 行動を起こさなければ「労働組合」という名前だけが残り、活動もうやむやになり</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a:t>
            </a:r>
            <a:r>
              <a:rPr kumimoji="1" lang="ja-JP" altLang="en-US" dirty="0">
                <a:latin typeface="HG丸ｺﾞｼｯｸM-PRO" panose="020F0600000000000000" pitchFamily="50" charset="-128"/>
                <a:ea typeface="HG丸ｺﾞｼｯｸM-PRO" panose="020F0600000000000000" pitchFamily="50" charset="-128"/>
              </a:rPr>
              <a:t>存続も危ぶまれる。</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F5C93C20-B7BC-433E-A4C4-BDA55E85FAEE}"/>
              </a:ext>
            </a:extLst>
          </p:cNvPr>
          <p:cNvSpPr txBox="1"/>
          <p:nvPr/>
        </p:nvSpPr>
        <p:spPr>
          <a:xfrm>
            <a:off x="126287" y="2399846"/>
            <a:ext cx="6120680" cy="369332"/>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〇 </a:t>
            </a:r>
            <a:r>
              <a:rPr kumimoji="1" lang="ja-JP" altLang="en-US" dirty="0">
                <a:latin typeface="HG丸ｺﾞｼｯｸM-PRO" panose="020F0600000000000000" pitchFamily="50" charset="-128"/>
                <a:ea typeface="HG丸ｺﾞｼｯｸM-PRO" panose="020F0600000000000000" pitchFamily="50" charset="-128"/>
              </a:rPr>
              <a:t>課題・問題の解決や改善が進む＝組合としての成果</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1E858D07-B2B7-40E2-AD5D-28603F168520}"/>
              </a:ext>
            </a:extLst>
          </p:cNvPr>
          <p:cNvSpPr txBox="1"/>
          <p:nvPr/>
        </p:nvSpPr>
        <p:spPr>
          <a:xfrm>
            <a:off x="126286" y="3199045"/>
            <a:ext cx="9219201" cy="646331"/>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〇 解決や改善が必ずしも進まなくても進まない理由をしっかりと組合員に伝えていけば</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組合活動の周知につながり、組合員の関心が高まってくる</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61341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downRigh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AB78-A353-9235-35E7-D76D700B2750}"/>
            </a:ext>
          </a:extLst>
        </p:cNvPr>
        <p:cNvGrpSpPr/>
        <p:nvPr/>
      </p:nvGrpSpPr>
      <p:grpSpPr>
        <a:xfrm>
          <a:off x="0" y="0"/>
          <a:ext cx="0" cy="0"/>
          <a:chOff x="0" y="0"/>
          <a:chExt cx="0" cy="0"/>
        </a:xfrm>
      </p:grpSpPr>
      <p:sp>
        <p:nvSpPr>
          <p:cNvPr id="5" name="AutoShape 12" descr="「無人島」の画像検索結果">
            <a:extLst>
              <a:ext uri="{FF2B5EF4-FFF2-40B4-BE49-F238E27FC236}">
                <a16:creationId xmlns:a16="http://schemas.microsoft.com/office/drawing/2014/main" id="{959454DA-E30C-0651-D410-46BA8976AF03}"/>
              </a:ext>
            </a:extLst>
          </p:cNvPr>
          <p:cNvSpPr>
            <a:spLocks noChangeAspect="1" noChangeArrowheads="1"/>
          </p:cNvSpPr>
          <p:nvPr/>
        </p:nvSpPr>
        <p:spPr bwMode="auto">
          <a:xfrm>
            <a:off x="612775" y="863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AutoShape 14" descr="「無人島」の画像検索結果">
            <a:extLst>
              <a:ext uri="{FF2B5EF4-FFF2-40B4-BE49-F238E27FC236}">
                <a16:creationId xmlns:a16="http://schemas.microsoft.com/office/drawing/2014/main" id="{0ADC62A0-873C-83B9-431F-32C0D3EE06F6}"/>
              </a:ext>
            </a:extLst>
          </p:cNvPr>
          <p:cNvSpPr>
            <a:spLocks noChangeAspect="1" noChangeArrowheads="1"/>
          </p:cNvSpPr>
          <p:nvPr/>
        </p:nvSpPr>
        <p:spPr bwMode="auto">
          <a:xfrm>
            <a:off x="727075" y="9779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 name="AutoShape 18" descr="「もつ鍋」の画像検索結果">
            <a:extLst>
              <a:ext uri="{FF2B5EF4-FFF2-40B4-BE49-F238E27FC236}">
                <a16:creationId xmlns:a16="http://schemas.microsoft.com/office/drawing/2014/main" id="{7C98E7B2-969C-C38C-3B47-7E2CDEF834EA}"/>
              </a:ext>
            </a:extLst>
          </p:cNvPr>
          <p:cNvSpPr>
            <a:spLocks noChangeAspect="1" noChangeArrowheads="1"/>
          </p:cNvSpPr>
          <p:nvPr/>
        </p:nvSpPr>
        <p:spPr bwMode="auto">
          <a:xfrm>
            <a:off x="841375" y="1092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 name="AutoShape 2" descr="「サーフィン」の画像検索結果">
            <a:extLst>
              <a:ext uri="{FF2B5EF4-FFF2-40B4-BE49-F238E27FC236}">
                <a16:creationId xmlns:a16="http://schemas.microsoft.com/office/drawing/2014/main" id="{EF7EA35E-895C-3720-DE6D-6CD2726285F5}"/>
              </a:ext>
            </a:extLst>
          </p:cNvPr>
          <p:cNvSpPr>
            <a:spLocks noChangeAspect="1" noChangeArrowheads="1"/>
          </p:cNvSpPr>
          <p:nvPr/>
        </p:nvSpPr>
        <p:spPr bwMode="auto">
          <a:xfrm>
            <a:off x="955675" y="1206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 name="AutoShape 4" descr="「サーフィン」の画像検索結果">
            <a:extLst>
              <a:ext uri="{FF2B5EF4-FFF2-40B4-BE49-F238E27FC236}">
                <a16:creationId xmlns:a16="http://schemas.microsoft.com/office/drawing/2014/main" id="{C928A704-098C-FC0F-DA08-844318F53D32}"/>
              </a:ext>
            </a:extLst>
          </p:cNvPr>
          <p:cNvSpPr>
            <a:spLocks noChangeAspect="1" noChangeArrowheads="1"/>
          </p:cNvSpPr>
          <p:nvPr/>
        </p:nvSpPr>
        <p:spPr bwMode="auto">
          <a:xfrm>
            <a:off x="1069975" y="1320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2" name="タイトル 1">
            <a:extLst>
              <a:ext uri="{FF2B5EF4-FFF2-40B4-BE49-F238E27FC236}">
                <a16:creationId xmlns:a16="http://schemas.microsoft.com/office/drawing/2014/main" id="{A6ADC162-6C02-FEC2-D50E-51F92F8F95C3}"/>
              </a:ext>
            </a:extLst>
          </p:cNvPr>
          <p:cNvSpPr txBox="1">
            <a:spLocks/>
          </p:cNvSpPr>
          <p:nvPr/>
        </p:nvSpPr>
        <p:spPr bwMode="auto">
          <a:xfrm>
            <a:off x="-15552" y="-27384"/>
            <a:ext cx="8640960" cy="123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a:solidFill>
                  <a:prstClr val="white"/>
                </a:solidFill>
                <a:latin typeface="HG丸ｺﾞｼｯｸM-PRO" panose="020F0600000000000000" pitchFamily="50" charset="-128"/>
                <a:ea typeface="HG丸ｺﾞｼｯｸM-PRO" panose="020F0600000000000000" pitchFamily="50" charset="-128"/>
              </a:rPr>
              <a:t>2035</a:t>
            </a:r>
            <a:r>
              <a:rPr lang="ja-JP" altLang="en-US" sz="3600" dirty="0">
                <a:solidFill>
                  <a:prstClr val="white"/>
                </a:solidFill>
                <a:latin typeface="HG丸ｺﾞｼｯｸM-PRO" panose="020F0600000000000000" pitchFamily="50" charset="-128"/>
                <a:ea typeface="HG丸ｺﾞｼｯｸM-PRO" panose="020F0600000000000000" pitchFamily="50" charset="-128"/>
              </a:rPr>
              <a:t>年ありたい組合（職場つくり）を実現するために　</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r>
              <a:rPr lang="ja-JP" altLang="en-US" sz="3600" dirty="0">
                <a:solidFill>
                  <a:srgbClr val="FF0000"/>
                </a:solidFill>
                <a:latin typeface="HG丸ｺﾞｼｯｸM-PRO" panose="020F0600000000000000" pitchFamily="50" charset="-128"/>
                <a:ea typeface="HG丸ｺﾞｼｯｸM-PRO" panose="020F0600000000000000" pitchFamily="50" charset="-128"/>
              </a:rPr>
              <a:t>あっちゃか</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6" name="正方形/長方形 15">
            <a:extLst>
              <a:ext uri="{FF2B5EF4-FFF2-40B4-BE49-F238E27FC236}">
                <a16:creationId xmlns:a16="http://schemas.microsoft.com/office/drawing/2014/main" id="{1E4A5985-01B2-4C84-3810-CC16967A64DF}"/>
              </a:ext>
            </a:extLst>
          </p:cNvPr>
          <p:cNvSpPr/>
          <p:nvPr/>
        </p:nvSpPr>
        <p:spPr>
          <a:xfrm>
            <a:off x="0" y="1153128"/>
            <a:ext cx="9833992" cy="546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17" name="直線コネクタ 16">
            <a:extLst>
              <a:ext uri="{FF2B5EF4-FFF2-40B4-BE49-F238E27FC236}">
                <a16:creationId xmlns:a16="http://schemas.microsoft.com/office/drawing/2014/main" id="{D5BE628F-C303-1DB5-37F0-380642410A15}"/>
              </a:ext>
            </a:extLst>
          </p:cNvPr>
          <p:cNvCxnSpPr>
            <a:cxnSpLocks/>
            <a:stCxn id="16" idx="0"/>
            <a:endCxn id="16" idx="2"/>
          </p:cNvCxnSpPr>
          <p:nvPr/>
        </p:nvCxnSpPr>
        <p:spPr>
          <a:xfrm>
            <a:off x="4916996" y="1153128"/>
            <a:ext cx="0" cy="5465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0CB2597-93D8-D1CA-2BE6-A8FF8FE55D65}"/>
              </a:ext>
            </a:extLst>
          </p:cNvPr>
          <p:cNvCxnSpPr>
            <a:cxnSpLocks/>
            <a:stCxn id="16" idx="1"/>
            <a:endCxn id="16" idx="3"/>
          </p:cNvCxnSpPr>
          <p:nvPr/>
        </p:nvCxnSpPr>
        <p:spPr>
          <a:xfrm>
            <a:off x="0" y="3885972"/>
            <a:ext cx="983399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EB494035-2857-89EB-CC06-DB9DD811598E}"/>
              </a:ext>
            </a:extLst>
          </p:cNvPr>
          <p:cNvSpPr txBox="1"/>
          <p:nvPr/>
        </p:nvSpPr>
        <p:spPr>
          <a:xfrm>
            <a:off x="5061012" y="1268760"/>
            <a:ext cx="2628292"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・なぜ行うか。その理由</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テキスト ボックス 24">
            <a:extLst>
              <a:ext uri="{FF2B5EF4-FFF2-40B4-BE49-F238E27FC236}">
                <a16:creationId xmlns:a16="http://schemas.microsoft.com/office/drawing/2014/main" id="{C68E6BA0-BB6A-5476-948B-33449D8BABD5}"/>
              </a:ext>
            </a:extLst>
          </p:cNvPr>
          <p:cNvSpPr txBox="1"/>
          <p:nvPr/>
        </p:nvSpPr>
        <p:spPr>
          <a:xfrm>
            <a:off x="5058986" y="4005064"/>
            <a:ext cx="3062366"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・何を行うか（行っているか）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テキスト ボックス 25">
            <a:extLst>
              <a:ext uri="{FF2B5EF4-FFF2-40B4-BE49-F238E27FC236}">
                <a16:creationId xmlns:a16="http://schemas.microsoft.com/office/drawing/2014/main" id="{1CB66292-5746-FCC3-959E-884C51030E15}"/>
              </a:ext>
            </a:extLst>
          </p:cNvPr>
          <p:cNvSpPr txBox="1"/>
          <p:nvPr/>
        </p:nvSpPr>
        <p:spPr>
          <a:xfrm>
            <a:off x="128464" y="4057327"/>
            <a:ext cx="3744416"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・どのように進めたか（進めている）？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テキスト ボックス 26">
            <a:extLst>
              <a:ext uri="{FF2B5EF4-FFF2-40B4-BE49-F238E27FC236}">
                <a16:creationId xmlns:a16="http://schemas.microsoft.com/office/drawing/2014/main" id="{81D34D75-BDEF-2626-E24B-542C039F0263}"/>
              </a:ext>
            </a:extLst>
          </p:cNvPr>
          <p:cNvSpPr txBox="1"/>
          <p:nvPr/>
        </p:nvSpPr>
        <p:spPr>
          <a:xfrm>
            <a:off x="128464" y="1239153"/>
            <a:ext cx="4392488" cy="523220"/>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・行うことでどうなるか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（もしやらなかったらどうなるか）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5DFD822C-2B50-AB6C-85C9-EE92A6786C10}"/>
              </a:ext>
            </a:extLst>
          </p:cNvPr>
          <p:cNvSpPr>
            <a:spLocks noGrp="1"/>
          </p:cNvSpPr>
          <p:nvPr>
            <p:ph type="sldNum" sz="quarter" idx="12"/>
          </p:nvPr>
        </p:nvSpPr>
        <p:spPr/>
        <p:txBody>
          <a:bodyPr/>
          <a:lstStyle/>
          <a:p>
            <a:pPr>
              <a:defRPr/>
            </a:pPr>
            <a:fld id="{D02787C0-E593-43A7-BF19-14552DBACA0E}" type="slidenum">
              <a:rPr lang="ja-JP" altLang="en-US" smtClean="0"/>
              <a:pPr>
                <a:defRPr/>
              </a:pPr>
              <a:t>13</a:t>
            </a:fld>
            <a:endParaRPr lang="ja-JP" altLang="en-US"/>
          </a:p>
        </p:txBody>
      </p:sp>
      <p:sp>
        <p:nvSpPr>
          <p:cNvPr id="3" name="テキスト ボックス 2">
            <a:extLst>
              <a:ext uri="{FF2B5EF4-FFF2-40B4-BE49-F238E27FC236}">
                <a16:creationId xmlns:a16="http://schemas.microsoft.com/office/drawing/2014/main" id="{EC775822-B791-4E64-AE67-78BFAE6051CB}"/>
              </a:ext>
            </a:extLst>
          </p:cNvPr>
          <p:cNvSpPr txBox="1"/>
          <p:nvPr/>
        </p:nvSpPr>
        <p:spPr>
          <a:xfrm>
            <a:off x="5210348" y="4421727"/>
            <a:ext cx="4481418" cy="338554"/>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 職場に直接出向き、</a:t>
            </a:r>
            <a:r>
              <a:rPr kumimoji="1" lang="ja-JP" altLang="en-US" sz="1600" dirty="0">
                <a:latin typeface="HG丸ｺﾞｼｯｸM-PRO" panose="020F0600000000000000" pitchFamily="50" charset="-128"/>
                <a:ea typeface="HG丸ｺﾞｼｯｸM-PRO" panose="020F0600000000000000" pitchFamily="50" charset="-128"/>
              </a:rPr>
              <a:t>全組合員と対話をする。</a:t>
            </a:r>
            <a:endParaRPr kumimoji="1" lang="en-US" altLang="ja-JP" sz="16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B92F6E9-FBD8-C4B6-D47A-6E68785EDD9A}"/>
              </a:ext>
            </a:extLst>
          </p:cNvPr>
          <p:cNvSpPr txBox="1"/>
          <p:nvPr/>
        </p:nvSpPr>
        <p:spPr>
          <a:xfrm>
            <a:off x="5206792" y="1728439"/>
            <a:ext cx="4481418" cy="2031325"/>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SWOT</a:t>
            </a:r>
            <a:r>
              <a:rPr lang="ja-JP" altLang="en-US" sz="1400" dirty="0">
                <a:latin typeface="HG丸ｺﾞｼｯｸM-PRO" panose="020F0600000000000000" pitchFamily="50" charset="-128"/>
                <a:ea typeface="HG丸ｺﾞｼｯｸM-PRO" panose="020F0600000000000000" pitchFamily="50" charset="-128"/>
              </a:rPr>
              <a:t>分析をした際に「組合離れ」が挙げられた。</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その要因としては</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１．組合がなにをしているかわからない</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２．組合役員がだれかわからない</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といった実態があった。</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「組合員のため」の活動を行う上でまずは組</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合員が置かれている状況を知ることが重要</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（役員であれば）自分自身を宣伝していく</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ことで周知を図る</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4902C5E9-4D5B-804A-1FE1-C5550E7AD578}"/>
              </a:ext>
            </a:extLst>
          </p:cNvPr>
          <p:cNvSpPr txBox="1"/>
          <p:nvPr/>
        </p:nvSpPr>
        <p:spPr>
          <a:xfrm>
            <a:off x="163337" y="4421727"/>
            <a:ext cx="4481418" cy="2123658"/>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① 笑顔で話しやすい雰囲気をつくる</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② 顔を合わせた方にあいさつをする</a:t>
            </a:r>
            <a:endParaRPr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③ 各職場に出向き、話しやすそうな方や職場の中心人物と話をして</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a:latin typeface="HG丸ｺﾞｼｯｸM-PRO" panose="020F0600000000000000" pitchFamily="50" charset="-128"/>
                <a:ea typeface="HG丸ｺﾞｼｯｸM-PRO" panose="020F0600000000000000" pitchFamily="50" charset="-128"/>
              </a:rPr>
              <a:t>みる。内容は近況確認</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④ 各職場の組合員全員に声掛けを行い、近況確認と職場の状況、身</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の回りの困りごと等を聞き取り、 そこでアドバイスできそうなこと</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はアドバイスをする。（お金や保険のことなら「ろうきん」「こく</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みん共済」へ等々）</a:t>
            </a:r>
            <a:endParaRPr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⑤ 会話の中で出てきた意見を会社との協議の場で話をして課題・問</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a:latin typeface="HG丸ｺﾞｼｯｸM-PRO" panose="020F0600000000000000" pitchFamily="50" charset="-128"/>
                <a:ea typeface="HG丸ｺﾞｼｯｸM-PRO" panose="020F0600000000000000" pitchFamily="50" charset="-128"/>
              </a:rPr>
              <a:t>題の解決をしていく。解決できないものについては、なぜできない</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a:latin typeface="HG丸ｺﾞｼｯｸM-PRO" panose="020F0600000000000000" pitchFamily="50" charset="-128"/>
                <a:ea typeface="HG丸ｺﾞｼｯｸM-PRO" panose="020F0600000000000000" pitchFamily="50" charset="-128"/>
              </a:rPr>
              <a:t>のか理由を確認し、意見を挙げた方にしっかりとフィードバックを</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a:latin typeface="HG丸ｺﾞｼｯｸM-PRO" panose="020F0600000000000000" pitchFamily="50" charset="-128"/>
                <a:ea typeface="HG丸ｺﾞｼｯｸM-PRO" panose="020F0600000000000000" pitchFamily="50" charset="-128"/>
              </a:rPr>
              <a:t>する。</a:t>
            </a:r>
            <a:endParaRPr kumimoji="1" lang="en-US" altLang="ja-JP" sz="1100"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902F8916-67A2-A811-2F96-CD9D5780B280}"/>
              </a:ext>
            </a:extLst>
          </p:cNvPr>
          <p:cNvSpPr txBox="1"/>
          <p:nvPr/>
        </p:nvSpPr>
        <p:spPr>
          <a:xfrm>
            <a:off x="128463" y="1815147"/>
            <a:ext cx="4642751" cy="1384995"/>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〇 </a:t>
            </a:r>
            <a:r>
              <a:rPr kumimoji="1" lang="ja-JP" altLang="en-US" sz="1400" dirty="0">
                <a:latin typeface="HG丸ｺﾞｼｯｸM-PRO" panose="020F0600000000000000" pitchFamily="50" charset="-128"/>
                <a:ea typeface="HG丸ｺﾞｼｯｸM-PRO" panose="020F0600000000000000" pitchFamily="50" charset="-128"/>
              </a:rPr>
              <a:t>課題・問題の解決や改善が進む＝組合としての成果</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〇 解決や改善が必ずしも進まなくても進まない理由</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をしっかりと組合員に伝えていけば組合活動の周知</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につながり、組合への関心が高まってくる</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〇 行動を起こさなければ「労働組合」という名前だけ</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が残り、活動もうやむやになり存続も危ぶまれる。</a:t>
            </a:r>
            <a:endParaRPr kumimoji="1" lang="en-US" altLang="ja-JP"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12966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A2A6F90-5481-8DB6-1AD9-7EE2FD442C58}"/>
            </a:ext>
          </a:extLst>
        </p:cNvPr>
        <p:cNvGrpSpPr/>
        <p:nvPr/>
      </p:nvGrpSpPr>
      <p:grpSpPr>
        <a:xfrm>
          <a:off x="0" y="0"/>
          <a:ext cx="0" cy="0"/>
          <a:chOff x="0" y="0"/>
          <a:chExt cx="0" cy="0"/>
        </a:xfrm>
      </p:grpSpPr>
      <p:sp>
        <p:nvSpPr>
          <p:cNvPr id="35843" name="Text Box 3">
            <a:extLst>
              <a:ext uri="{FF2B5EF4-FFF2-40B4-BE49-F238E27FC236}">
                <a16:creationId xmlns:a16="http://schemas.microsoft.com/office/drawing/2014/main" id="{00A146C2-F9CE-05D5-C3A3-4F8BD7841F68}"/>
              </a:ext>
            </a:extLst>
          </p:cNvPr>
          <p:cNvSpPr txBox="1">
            <a:spLocks noChangeArrowheads="1"/>
          </p:cNvSpPr>
          <p:nvPr/>
        </p:nvSpPr>
        <p:spPr bwMode="auto">
          <a:xfrm>
            <a:off x="200025" y="1268760"/>
            <a:ext cx="9759950" cy="4897437"/>
          </a:xfrm>
          <a:prstGeom prst="rect">
            <a:avLst/>
          </a:prstGeom>
          <a:noFill/>
          <a:ln w="9525">
            <a:noFill/>
            <a:miter lim="800000"/>
            <a:headEnd/>
            <a:tailEnd/>
          </a:ln>
        </p:spPr>
        <p:txBody>
          <a:bodyPr/>
          <a:lstStyle/>
          <a:p>
            <a:pPr lvl="0">
              <a:defRPr/>
            </a:pPr>
            <a:r>
              <a:rPr lang="ja-JP" altLang="en-US" sz="2200" dirty="0">
                <a:solidFill>
                  <a:prstClr val="black"/>
                </a:solidFill>
                <a:latin typeface="HG丸ｺﾞｼｯｸM-PRO" panose="020F0600000000000000" pitchFamily="50" charset="-128"/>
                <a:ea typeface="HG丸ｺﾞｼｯｸM-PRO" panose="020F0600000000000000" pitchFamily="50" charset="-128"/>
              </a:rPr>
              <a:t>☑</a:t>
            </a:r>
            <a:r>
              <a:rPr lang="en-US" altLang="ja-JP" sz="2200" dirty="0">
                <a:solidFill>
                  <a:prstClr val="black"/>
                </a:solidFill>
                <a:latin typeface="HG丸ｺﾞｼｯｸM-PRO" panose="020F0600000000000000" pitchFamily="50" charset="-128"/>
                <a:ea typeface="HG丸ｺﾞｼｯｸM-PRO" panose="020F0600000000000000" pitchFamily="50" charset="-128"/>
              </a:rPr>
              <a:t>Phase3</a:t>
            </a:r>
            <a:r>
              <a:rPr lang="ja-JP" altLang="en-US" sz="2200" dirty="0">
                <a:solidFill>
                  <a:prstClr val="black"/>
                </a:solidFill>
                <a:latin typeface="HG丸ｺﾞｼｯｸM-PRO" panose="020F0600000000000000" pitchFamily="50" charset="-128"/>
                <a:ea typeface="HG丸ｺﾞｼｯｸM-PRO" panose="020F0600000000000000" pitchFamily="50" charset="-128"/>
              </a:rPr>
              <a:t>　</a:t>
            </a:r>
            <a:r>
              <a:rPr lang="en-US" altLang="ja-JP" sz="2200" dirty="0">
                <a:solidFill>
                  <a:prstClr val="black"/>
                </a:solidFill>
                <a:latin typeface="HG丸ｺﾞｼｯｸM-PRO" panose="020F0600000000000000" pitchFamily="50" charset="-128"/>
                <a:ea typeface="HG丸ｺﾞｼｯｸM-PRO" panose="020F0600000000000000" pitchFamily="50" charset="-128"/>
              </a:rPr>
              <a:t>2025</a:t>
            </a:r>
            <a:r>
              <a:rPr lang="ja-JP" altLang="en-US" sz="2200" dirty="0">
                <a:solidFill>
                  <a:prstClr val="black"/>
                </a:solidFill>
                <a:latin typeface="HG丸ｺﾞｼｯｸM-PRO" panose="020F0600000000000000" pitchFamily="50" charset="-128"/>
                <a:ea typeface="HG丸ｺﾞｼｯｸM-PRO" panose="020F0600000000000000" pitchFamily="50" charset="-128"/>
              </a:rPr>
              <a:t>年</a:t>
            </a:r>
            <a:r>
              <a:rPr lang="en-US" altLang="ja-JP" sz="2200" dirty="0">
                <a:solidFill>
                  <a:prstClr val="black"/>
                </a:solidFill>
                <a:latin typeface="HG丸ｺﾞｼｯｸM-PRO" panose="020F0600000000000000" pitchFamily="50" charset="-128"/>
                <a:ea typeface="HG丸ｺﾞｼｯｸM-PRO" panose="020F0600000000000000" pitchFamily="50" charset="-128"/>
              </a:rPr>
              <a:t>6</a:t>
            </a:r>
            <a:r>
              <a:rPr lang="ja-JP" altLang="en-US" sz="2200" dirty="0">
                <a:solidFill>
                  <a:prstClr val="black"/>
                </a:solidFill>
                <a:latin typeface="HG丸ｺﾞｼｯｸM-PRO" panose="020F0600000000000000" pitchFamily="50" charset="-128"/>
                <a:ea typeface="HG丸ｺﾞｼｯｸM-PRO" panose="020F0600000000000000" pitchFamily="50" charset="-128"/>
              </a:rPr>
              <a:t>月</a:t>
            </a:r>
            <a:r>
              <a:rPr lang="en-US" altLang="ja-JP" sz="2200" dirty="0">
                <a:solidFill>
                  <a:prstClr val="black"/>
                </a:solidFill>
                <a:latin typeface="HG丸ｺﾞｼｯｸM-PRO" panose="020F0600000000000000" pitchFamily="50" charset="-128"/>
                <a:ea typeface="HG丸ｺﾞｼｯｸM-PRO" panose="020F0600000000000000" pitchFamily="50" charset="-128"/>
              </a:rPr>
              <a:t>27</a:t>
            </a:r>
            <a:r>
              <a:rPr lang="ja-JP" altLang="en-US" sz="2200" dirty="0">
                <a:solidFill>
                  <a:prstClr val="black"/>
                </a:solidFill>
                <a:latin typeface="HG丸ｺﾞｼｯｸM-PRO" panose="020F0600000000000000" pitchFamily="50" charset="-128"/>
                <a:ea typeface="HG丸ｺﾞｼｯｸM-PRO" panose="020F0600000000000000" pitchFamily="50" charset="-128"/>
              </a:rPr>
              <a:t>日</a:t>
            </a:r>
            <a:endParaRPr lang="en-US" altLang="ja-JP" sz="2200" dirty="0">
              <a:solidFill>
                <a:prstClr val="black"/>
              </a:solidFill>
              <a:latin typeface="HG丸ｺﾞｼｯｸM-PRO" panose="020F0600000000000000" pitchFamily="50" charset="-128"/>
              <a:ea typeface="HG丸ｺﾞｼｯｸM-PRO" panose="020F0600000000000000" pitchFamily="50" charset="-128"/>
            </a:endParaRPr>
          </a:p>
          <a:p>
            <a:pPr lvl="0">
              <a:defRPr/>
            </a:pPr>
            <a:endParaRPr lang="en-US" altLang="ja-JP" sz="22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2200" dirty="0">
                <a:solidFill>
                  <a:prstClr val="black"/>
                </a:solidFill>
                <a:latin typeface="HG丸ｺﾞｼｯｸM-PRO" panose="020F0600000000000000" pitchFamily="50" charset="-128"/>
                <a:ea typeface="HG丸ｺﾞｼｯｸM-PRO" panose="020F0600000000000000" pitchFamily="50" charset="-128"/>
              </a:rPr>
              <a:t>　</a:t>
            </a:r>
            <a:r>
              <a:rPr lang="ja-JP" altLang="en-US" sz="2200" dirty="0">
                <a:latin typeface="HG丸ｺﾞｼｯｸM-PRO" panose="020F0600000000000000" pitchFamily="50" charset="-128"/>
                <a:ea typeface="HG丸ｺﾞｼｯｸM-PRO" panose="020F0600000000000000" pitchFamily="50" charset="-128"/>
              </a:rPr>
              <a:t>└起爆剤となる活動案をまとめる＋スキル</a:t>
            </a:r>
            <a:endParaRPr lang="en-US" altLang="ja-JP" sz="22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lang="ja-JP" altLang="en-US" sz="2200" dirty="0">
                <a:solidFill>
                  <a:srgbClr val="000000"/>
                </a:solidFill>
                <a:latin typeface="HG丸ｺﾞｼｯｸM-PRO" panose="020F0600000000000000" pitchFamily="50" charset="-128"/>
                <a:ea typeface="HG丸ｺﾞｼｯｸM-PRO" panose="020F0600000000000000" pitchFamily="50" charset="-128"/>
              </a:rPr>
              <a:t>①</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2035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年ありたい組合を実現するための取り組み案を</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kumimoji="1" lang="en-US" altLang="ja-JP" sz="2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4MAT</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に記入してくる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②</a:t>
            </a:r>
            <a:r>
              <a:rPr lang="en-US" altLang="ja-JP" sz="2200" dirty="0">
                <a:solidFill>
                  <a:srgbClr val="000000"/>
                </a:solidFill>
                <a:latin typeface="HG丸ｺﾞｼｯｸM-PRO" panose="020F0600000000000000" pitchFamily="50" charset="-128"/>
                <a:ea typeface="HG丸ｺﾞｼｯｸM-PRO" panose="020F0600000000000000" pitchFamily="50" charset="-128"/>
              </a:rPr>
              <a:t>Phase</a:t>
            </a:r>
            <a:r>
              <a:rPr lang="ja-JP" altLang="en-US" sz="2200" dirty="0">
                <a:solidFill>
                  <a:srgbClr val="000000"/>
                </a:solidFill>
                <a:latin typeface="HG丸ｺﾞｼｯｸM-PRO" panose="020F0600000000000000" pitchFamily="50" charset="-128"/>
                <a:ea typeface="HG丸ｺﾞｼｯｸM-PRO" panose="020F0600000000000000" pitchFamily="50" charset="-128"/>
              </a:rPr>
              <a:t>①～③のレジメを振り返り、気づきや得た内容を復習する</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lvl="0">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Final</a:t>
            </a: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Phase</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は“</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4MAT</a:t>
            </a:r>
            <a:r>
              <a:rPr lang="ja-JP" altLang="en-US" sz="2200" dirty="0">
                <a:solidFill>
                  <a:srgbClr val="000000"/>
                </a:solidFill>
                <a:latin typeface="HG丸ｺﾞｼｯｸM-PRO" panose="020F0600000000000000" pitchFamily="50" charset="-128"/>
                <a:ea typeface="HG丸ｺﾞｼｯｸM-PRO" panose="020F0600000000000000" pitchFamily="50" charset="-128"/>
              </a:rPr>
              <a:t> ”</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にまとめた取り組み案を</a:t>
            </a:r>
            <a:r>
              <a:rPr lang="en-US" altLang="ja-JP" sz="2200" dirty="0">
                <a:solidFill>
                  <a:srgbClr val="000000"/>
                </a:solidFill>
                <a:latin typeface="HG丸ｺﾞｼｯｸM-PRO" panose="020F0600000000000000" pitchFamily="50" charset="-128"/>
                <a:ea typeface="HG丸ｺﾞｼｯｸM-PRO" panose="020F0600000000000000" pitchFamily="50" charset="-128"/>
              </a:rPr>
              <a:t>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人ひとり</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lvl="0">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　　“全力”でプレゼンテーション（発表）していきます！</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458" name="タイトル 1">
            <a:extLst>
              <a:ext uri="{FF2B5EF4-FFF2-40B4-BE49-F238E27FC236}">
                <a16:creationId xmlns:a16="http://schemas.microsoft.com/office/drawing/2014/main" id="{4EEAB1BC-2DCE-7608-E730-B6FBEC29AE37}"/>
              </a:ext>
            </a:extLst>
          </p:cNvPr>
          <p:cNvSpPr>
            <a:spLocks/>
          </p:cNvSpPr>
          <p:nvPr/>
        </p:nvSpPr>
        <p:spPr bwMode="auto">
          <a:xfrm>
            <a:off x="200025" y="562769"/>
            <a:ext cx="8137525" cy="561975"/>
          </a:xfrm>
          <a:prstGeom prst="rect">
            <a:avLst/>
          </a:prstGeom>
          <a:noFill/>
          <a:ln w="9525">
            <a:noFill/>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最終回に向けた</a:t>
            </a:r>
            <a:r>
              <a:rPr kumimoji="1" lang="en-US" altLang="ja-JP" sz="3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3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ホームワーク</a:t>
            </a:r>
          </a:p>
        </p:txBody>
      </p:sp>
      <p:pic>
        <p:nvPicPr>
          <p:cNvPr id="2" name="図 1">
            <a:extLst>
              <a:ext uri="{FF2B5EF4-FFF2-40B4-BE49-F238E27FC236}">
                <a16:creationId xmlns:a16="http://schemas.microsoft.com/office/drawing/2014/main" id="{4CFEECE4-4B9A-C75C-C474-B3B011221C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2969" y="1556792"/>
            <a:ext cx="1053006" cy="1763552"/>
          </a:xfrm>
          <a:prstGeom prst="rect">
            <a:avLst/>
          </a:prstGeom>
        </p:spPr>
      </p:pic>
    </p:spTree>
    <p:extLst>
      <p:ext uri="{BB962C8B-B14F-4D97-AF65-F5344CB8AC3E}">
        <p14:creationId xmlns:p14="http://schemas.microsoft.com/office/powerpoint/2010/main" val="171452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32B8479-258E-4912-B8F6-AEF0B2A19ACD}"/>
              </a:ext>
            </a:extLst>
          </p:cNvPr>
          <p:cNvSpPr/>
          <p:nvPr/>
        </p:nvSpPr>
        <p:spPr>
          <a:xfrm>
            <a:off x="955675" y="1782216"/>
            <a:ext cx="5797525" cy="45271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AutoShape 12" descr="「無人島」の画像検索結果">
            <a:extLst>
              <a:ext uri="{FF2B5EF4-FFF2-40B4-BE49-F238E27FC236}">
                <a16:creationId xmlns:a16="http://schemas.microsoft.com/office/drawing/2014/main" id="{2FF1CAF5-7EC6-4F42-A27F-968ED6577992}"/>
              </a:ext>
            </a:extLst>
          </p:cNvPr>
          <p:cNvSpPr>
            <a:spLocks noChangeAspect="1" noChangeArrowheads="1"/>
          </p:cNvSpPr>
          <p:nvPr/>
        </p:nvSpPr>
        <p:spPr bwMode="auto">
          <a:xfrm>
            <a:off x="612775" y="863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AutoShape 14" descr="「無人島」の画像検索結果">
            <a:extLst>
              <a:ext uri="{FF2B5EF4-FFF2-40B4-BE49-F238E27FC236}">
                <a16:creationId xmlns:a16="http://schemas.microsoft.com/office/drawing/2014/main" id="{82687E35-15F2-4081-8A1D-7940B9B2F7F5}"/>
              </a:ext>
            </a:extLst>
          </p:cNvPr>
          <p:cNvSpPr>
            <a:spLocks noChangeAspect="1" noChangeArrowheads="1"/>
          </p:cNvSpPr>
          <p:nvPr/>
        </p:nvSpPr>
        <p:spPr bwMode="auto">
          <a:xfrm>
            <a:off x="727075" y="9779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 name="AutoShape 18" descr="「もつ鍋」の画像検索結果">
            <a:extLst>
              <a:ext uri="{FF2B5EF4-FFF2-40B4-BE49-F238E27FC236}">
                <a16:creationId xmlns:a16="http://schemas.microsoft.com/office/drawing/2014/main" id="{D5E7C6D6-81F4-4613-9286-266EBCB69032}"/>
              </a:ext>
            </a:extLst>
          </p:cNvPr>
          <p:cNvSpPr>
            <a:spLocks noChangeAspect="1" noChangeArrowheads="1"/>
          </p:cNvSpPr>
          <p:nvPr/>
        </p:nvSpPr>
        <p:spPr bwMode="auto">
          <a:xfrm>
            <a:off x="841375" y="1092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 name="AutoShape 2" descr="「サーフィン」の画像検索結果">
            <a:extLst>
              <a:ext uri="{FF2B5EF4-FFF2-40B4-BE49-F238E27FC236}">
                <a16:creationId xmlns:a16="http://schemas.microsoft.com/office/drawing/2014/main" id="{9B3E4B79-8009-4DB4-8C7B-4C03F5AFA71C}"/>
              </a:ext>
            </a:extLst>
          </p:cNvPr>
          <p:cNvSpPr>
            <a:spLocks noChangeAspect="1" noChangeArrowheads="1"/>
          </p:cNvSpPr>
          <p:nvPr/>
        </p:nvSpPr>
        <p:spPr bwMode="auto">
          <a:xfrm>
            <a:off x="955675" y="1206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 name="AutoShape 4" descr="「サーフィン」の画像検索結果">
            <a:extLst>
              <a:ext uri="{FF2B5EF4-FFF2-40B4-BE49-F238E27FC236}">
                <a16:creationId xmlns:a16="http://schemas.microsoft.com/office/drawing/2014/main" id="{5F03311A-44FF-493A-8F36-8CA5BC6E43C8}"/>
              </a:ext>
            </a:extLst>
          </p:cNvPr>
          <p:cNvSpPr>
            <a:spLocks noChangeAspect="1" noChangeArrowheads="1"/>
          </p:cNvSpPr>
          <p:nvPr/>
        </p:nvSpPr>
        <p:spPr bwMode="auto">
          <a:xfrm>
            <a:off x="1069975" y="1320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 name="AutoShape 6" descr="「サーフィン」の画像検索結果">
            <a:extLst>
              <a:ext uri="{FF2B5EF4-FFF2-40B4-BE49-F238E27FC236}">
                <a16:creationId xmlns:a16="http://schemas.microsoft.com/office/drawing/2014/main" id="{B49AA4E1-A4CD-4440-8625-A6B52CF95062}"/>
              </a:ext>
            </a:extLst>
          </p:cNvPr>
          <p:cNvSpPr>
            <a:spLocks noChangeAspect="1" noChangeArrowheads="1"/>
          </p:cNvSpPr>
          <p:nvPr/>
        </p:nvSpPr>
        <p:spPr bwMode="auto">
          <a:xfrm>
            <a:off x="1184275" y="14351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 name="AutoShape 8" descr="「サーフィン」の画像検索結果">
            <a:extLst>
              <a:ext uri="{FF2B5EF4-FFF2-40B4-BE49-F238E27FC236}">
                <a16:creationId xmlns:a16="http://schemas.microsoft.com/office/drawing/2014/main" id="{41F078FF-83DF-481E-A716-87C5B356D649}"/>
              </a:ext>
            </a:extLst>
          </p:cNvPr>
          <p:cNvSpPr>
            <a:spLocks noChangeAspect="1" noChangeArrowheads="1"/>
          </p:cNvSpPr>
          <p:nvPr/>
        </p:nvSpPr>
        <p:spPr bwMode="auto">
          <a:xfrm>
            <a:off x="1298575" y="15494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 name="AutoShape 10" descr="「サーフィン」の画像検索結果">
            <a:extLst>
              <a:ext uri="{FF2B5EF4-FFF2-40B4-BE49-F238E27FC236}">
                <a16:creationId xmlns:a16="http://schemas.microsoft.com/office/drawing/2014/main" id="{700E3A0A-A811-441C-A3D2-1B5001D534A7}"/>
              </a:ext>
            </a:extLst>
          </p:cNvPr>
          <p:cNvSpPr>
            <a:spLocks noChangeAspect="1" noChangeArrowheads="1"/>
          </p:cNvSpPr>
          <p:nvPr/>
        </p:nvSpPr>
        <p:spPr bwMode="auto">
          <a:xfrm>
            <a:off x="1412875" y="1663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4" name="AutoShape 14" descr="「黒霧島」の画像検索結果">
            <a:extLst>
              <a:ext uri="{FF2B5EF4-FFF2-40B4-BE49-F238E27FC236}">
                <a16:creationId xmlns:a16="http://schemas.microsoft.com/office/drawing/2014/main" id="{BB1C4137-B10B-469A-8EE6-4A0909E076BA}"/>
              </a:ext>
            </a:extLst>
          </p:cNvPr>
          <p:cNvSpPr>
            <a:spLocks noChangeAspect="1" noChangeArrowheads="1"/>
          </p:cNvSpPr>
          <p:nvPr/>
        </p:nvSpPr>
        <p:spPr bwMode="auto">
          <a:xfrm>
            <a:off x="1527175" y="1778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 name="AutoShape 16" descr="「黒霧島」の画像検索結果">
            <a:extLst>
              <a:ext uri="{FF2B5EF4-FFF2-40B4-BE49-F238E27FC236}">
                <a16:creationId xmlns:a16="http://schemas.microsoft.com/office/drawing/2014/main" id="{B8749E82-0363-4208-BFEC-E374D99CB319}"/>
              </a:ext>
            </a:extLst>
          </p:cNvPr>
          <p:cNvSpPr>
            <a:spLocks noChangeAspect="1" noChangeArrowheads="1"/>
          </p:cNvSpPr>
          <p:nvPr/>
        </p:nvSpPr>
        <p:spPr bwMode="auto">
          <a:xfrm>
            <a:off x="1641475" y="1892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6" name="AutoShape 18" descr="「黒霧島」の画像検索結果">
            <a:extLst>
              <a:ext uri="{FF2B5EF4-FFF2-40B4-BE49-F238E27FC236}">
                <a16:creationId xmlns:a16="http://schemas.microsoft.com/office/drawing/2014/main" id="{A3603B07-6A0F-4A20-BA0C-A8708F1CE892}"/>
              </a:ext>
            </a:extLst>
          </p:cNvPr>
          <p:cNvSpPr>
            <a:spLocks noChangeAspect="1" noChangeArrowheads="1"/>
          </p:cNvSpPr>
          <p:nvPr/>
        </p:nvSpPr>
        <p:spPr bwMode="auto">
          <a:xfrm>
            <a:off x="1755775" y="2006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7" name="AutoShape 20" descr="「黒霧島」の画像検索結果">
            <a:extLst>
              <a:ext uri="{FF2B5EF4-FFF2-40B4-BE49-F238E27FC236}">
                <a16:creationId xmlns:a16="http://schemas.microsoft.com/office/drawing/2014/main" id="{8A8CF640-D36F-4E46-BCE2-6861567BB2B4}"/>
              </a:ext>
            </a:extLst>
          </p:cNvPr>
          <p:cNvSpPr>
            <a:spLocks noChangeAspect="1" noChangeArrowheads="1"/>
          </p:cNvSpPr>
          <p:nvPr/>
        </p:nvSpPr>
        <p:spPr bwMode="auto">
          <a:xfrm>
            <a:off x="1870075" y="21209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0" name="AutoShape 26" descr="「サッカーボール」の画像検索結果">
            <a:extLst>
              <a:ext uri="{FF2B5EF4-FFF2-40B4-BE49-F238E27FC236}">
                <a16:creationId xmlns:a16="http://schemas.microsoft.com/office/drawing/2014/main" id="{68F1FB95-D938-4C34-9C50-C1589FA9262C}"/>
              </a:ext>
            </a:extLst>
          </p:cNvPr>
          <p:cNvSpPr>
            <a:spLocks noChangeAspect="1" noChangeArrowheads="1"/>
          </p:cNvSpPr>
          <p:nvPr/>
        </p:nvSpPr>
        <p:spPr bwMode="auto">
          <a:xfrm>
            <a:off x="1984375" y="2235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1" name="AutoShape 28" descr="「サッカーボール」の画像検索結果">
            <a:extLst>
              <a:ext uri="{FF2B5EF4-FFF2-40B4-BE49-F238E27FC236}">
                <a16:creationId xmlns:a16="http://schemas.microsoft.com/office/drawing/2014/main" id="{D89140AD-0F25-4CBD-ACAA-8F7C956C4B8A}"/>
              </a:ext>
            </a:extLst>
          </p:cNvPr>
          <p:cNvSpPr>
            <a:spLocks noChangeAspect="1" noChangeArrowheads="1"/>
          </p:cNvSpPr>
          <p:nvPr/>
        </p:nvSpPr>
        <p:spPr bwMode="auto">
          <a:xfrm>
            <a:off x="2098675" y="2349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2" name="AutoShape 30" descr="「サッカーボール」の画像検索結果">
            <a:extLst>
              <a:ext uri="{FF2B5EF4-FFF2-40B4-BE49-F238E27FC236}">
                <a16:creationId xmlns:a16="http://schemas.microsoft.com/office/drawing/2014/main" id="{859B4D55-97B4-44A0-BC8B-B0453C302AE7}"/>
              </a:ext>
            </a:extLst>
          </p:cNvPr>
          <p:cNvSpPr>
            <a:spLocks noChangeAspect="1" noChangeArrowheads="1"/>
          </p:cNvSpPr>
          <p:nvPr/>
        </p:nvSpPr>
        <p:spPr bwMode="auto">
          <a:xfrm>
            <a:off x="2212975" y="2463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4" name="AutoShape 34" descr="「どげんかせんといかん」の画像検索結果">
            <a:extLst>
              <a:ext uri="{FF2B5EF4-FFF2-40B4-BE49-F238E27FC236}">
                <a16:creationId xmlns:a16="http://schemas.microsoft.com/office/drawing/2014/main" id="{7AA19D71-D4AD-4212-9840-93F5AF80B935}"/>
              </a:ext>
            </a:extLst>
          </p:cNvPr>
          <p:cNvSpPr>
            <a:spLocks noChangeAspect="1" noChangeArrowheads="1"/>
          </p:cNvSpPr>
          <p:nvPr/>
        </p:nvSpPr>
        <p:spPr bwMode="auto">
          <a:xfrm>
            <a:off x="2327275" y="25781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6" name="AutoShape 38" descr="「トレッキング」の画像検索結果">
            <a:extLst>
              <a:ext uri="{FF2B5EF4-FFF2-40B4-BE49-F238E27FC236}">
                <a16:creationId xmlns:a16="http://schemas.microsoft.com/office/drawing/2014/main" id="{426AED22-3244-411A-95F5-56B25ECFBB9F}"/>
              </a:ext>
            </a:extLst>
          </p:cNvPr>
          <p:cNvSpPr>
            <a:spLocks noChangeAspect="1" noChangeArrowheads="1"/>
          </p:cNvSpPr>
          <p:nvPr/>
        </p:nvSpPr>
        <p:spPr bwMode="auto">
          <a:xfrm>
            <a:off x="2441575" y="26924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7" name="AutoShape 40" descr="「トレッキング」の画像検索結果">
            <a:extLst>
              <a:ext uri="{FF2B5EF4-FFF2-40B4-BE49-F238E27FC236}">
                <a16:creationId xmlns:a16="http://schemas.microsoft.com/office/drawing/2014/main" id="{BA468516-1406-4278-9A56-A9D81D277E64}"/>
              </a:ext>
            </a:extLst>
          </p:cNvPr>
          <p:cNvSpPr>
            <a:spLocks noChangeAspect="1" noChangeArrowheads="1"/>
          </p:cNvSpPr>
          <p:nvPr/>
        </p:nvSpPr>
        <p:spPr bwMode="auto">
          <a:xfrm>
            <a:off x="2555875" y="2806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8" name="AutoShape 42" descr="「トレッキング」の画像検索結果">
            <a:extLst>
              <a:ext uri="{FF2B5EF4-FFF2-40B4-BE49-F238E27FC236}">
                <a16:creationId xmlns:a16="http://schemas.microsoft.com/office/drawing/2014/main" id="{06232EC2-7501-4929-BE6B-64073B97F5F7}"/>
              </a:ext>
            </a:extLst>
          </p:cNvPr>
          <p:cNvSpPr>
            <a:spLocks noChangeAspect="1" noChangeArrowheads="1"/>
          </p:cNvSpPr>
          <p:nvPr/>
        </p:nvSpPr>
        <p:spPr bwMode="auto">
          <a:xfrm>
            <a:off x="3271838" y="2921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0" name="AutoShape 46" descr="「南の島」の画像検索結果">
            <a:extLst>
              <a:ext uri="{FF2B5EF4-FFF2-40B4-BE49-F238E27FC236}">
                <a16:creationId xmlns:a16="http://schemas.microsoft.com/office/drawing/2014/main" id="{8399978A-930A-4A3B-8582-E45A9394AC9B}"/>
              </a:ext>
            </a:extLst>
          </p:cNvPr>
          <p:cNvSpPr>
            <a:spLocks noChangeAspect="1" noChangeArrowheads="1"/>
          </p:cNvSpPr>
          <p:nvPr/>
        </p:nvSpPr>
        <p:spPr bwMode="auto">
          <a:xfrm>
            <a:off x="3386138" y="3035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3" name="正方形/長方形 42">
            <a:extLst>
              <a:ext uri="{FF2B5EF4-FFF2-40B4-BE49-F238E27FC236}">
                <a16:creationId xmlns:a16="http://schemas.microsoft.com/office/drawing/2014/main" id="{B73CB911-338F-452B-B215-FFFBDAC0322E}"/>
              </a:ext>
            </a:extLst>
          </p:cNvPr>
          <p:cNvSpPr/>
          <p:nvPr/>
        </p:nvSpPr>
        <p:spPr>
          <a:xfrm>
            <a:off x="200472" y="1854224"/>
            <a:ext cx="9361040" cy="4383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en-US" altLang="ja-JP" sz="2400" b="0" i="0" u="none" strike="noStrike" kern="1200" cap="none" spc="0" normalizeH="0" baseline="0" noProof="0" dirty="0">
              <a:ln>
                <a:noFill/>
              </a:ln>
              <a:solidFill>
                <a:srgbClr val="F79646">
                  <a:lumMod val="75000"/>
                </a:srgb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2" name="タイトル 1">
            <a:extLst>
              <a:ext uri="{FF2B5EF4-FFF2-40B4-BE49-F238E27FC236}">
                <a16:creationId xmlns:a16="http://schemas.microsoft.com/office/drawing/2014/main" id="{B6054BE2-BEA9-4713-A7CD-3303BB8FD533}"/>
              </a:ext>
            </a:extLst>
          </p:cNvPr>
          <p:cNvSpPr txBox="1">
            <a:spLocks/>
          </p:cNvSpPr>
          <p:nvPr/>
        </p:nvSpPr>
        <p:spPr bwMode="auto">
          <a:xfrm>
            <a:off x="273496" y="332656"/>
            <a:ext cx="6983760" cy="503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rPr>
              <a:t>◆提出資料</a:t>
            </a:r>
            <a:r>
              <a:rPr kumimoji="1" lang="ja-JP" altLang="en-US" sz="3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（次回発表します）</a:t>
            </a:r>
            <a:endParaRPr kumimoji="1" lang="en-US" altLang="ja-JP" sz="3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４</a:t>
            </a:r>
            <a:r>
              <a:rPr kumimoji="1" lang="en-US" altLang="ja-JP" sz="3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MAT</a:t>
            </a:r>
            <a:r>
              <a:rPr kumimoji="1" lang="ja-JP" altLang="en-US" sz="3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で取り組みをまとめる</a:t>
            </a:r>
          </a:p>
        </p:txBody>
      </p:sp>
      <p:cxnSp>
        <p:nvCxnSpPr>
          <p:cNvPr id="4" name="直線コネクタ 3">
            <a:extLst>
              <a:ext uri="{FF2B5EF4-FFF2-40B4-BE49-F238E27FC236}">
                <a16:creationId xmlns:a16="http://schemas.microsoft.com/office/drawing/2014/main" id="{2CDB74DC-67B4-4D71-94A0-CACE89D4283B}"/>
              </a:ext>
            </a:extLst>
          </p:cNvPr>
          <p:cNvCxnSpPr>
            <a:cxnSpLocks/>
            <a:stCxn id="2" idx="0"/>
            <a:endCxn id="2" idx="2"/>
          </p:cNvCxnSpPr>
          <p:nvPr/>
        </p:nvCxnSpPr>
        <p:spPr>
          <a:xfrm>
            <a:off x="3854438" y="1782216"/>
            <a:ext cx="0" cy="4527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E313A49-2A35-4B24-8C8E-6E0D0076B826}"/>
              </a:ext>
            </a:extLst>
          </p:cNvPr>
          <p:cNvCxnSpPr>
            <a:cxnSpLocks/>
            <a:stCxn id="2" idx="1"/>
            <a:endCxn id="2" idx="3"/>
          </p:cNvCxnSpPr>
          <p:nvPr/>
        </p:nvCxnSpPr>
        <p:spPr>
          <a:xfrm>
            <a:off x="955675" y="4045768"/>
            <a:ext cx="5797525"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ED5E46D-BF06-4F67-BA70-F3EDD384279D}"/>
              </a:ext>
            </a:extLst>
          </p:cNvPr>
          <p:cNvSpPr txBox="1"/>
          <p:nvPr/>
        </p:nvSpPr>
        <p:spPr>
          <a:xfrm>
            <a:off x="4141339" y="1988840"/>
            <a:ext cx="2372158" cy="738664"/>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なぜ（</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Why</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WhyNot</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理由と関連性が知りたい</a:t>
            </a:r>
          </a:p>
        </p:txBody>
      </p:sp>
      <p:sp>
        <p:nvSpPr>
          <p:cNvPr id="39" name="テキスト ボックス 38">
            <a:extLst>
              <a:ext uri="{FF2B5EF4-FFF2-40B4-BE49-F238E27FC236}">
                <a16:creationId xmlns:a16="http://schemas.microsoft.com/office/drawing/2014/main" id="{5BA759DB-3FC0-4778-B42B-0D6F8614A0A8}"/>
              </a:ext>
            </a:extLst>
          </p:cNvPr>
          <p:cNvSpPr txBox="1"/>
          <p:nvPr/>
        </p:nvSpPr>
        <p:spPr>
          <a:xfrm>
            <a:off x="4208439" y="4581128"/>
            <a:ext cx="2305057" cy="1169551"/>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何を行</a:t>
            </a:r>
            <a:r>
              <a:rPr lang="ja-JP" altLang="en-US" sz="1400" dirty="0">
                <a:solidFill>
                  <a:prstClr val="black"/>
                </a:solidFill>
                <a:latin typeface="HG丸ｺﾞｼｯｸM-PRO" panose="020F0600000000000000" pitchFamily="50" charset="-128"/>
                <a:ea typeface="HG丸ｺﾞｼｯｸM-PRO" panose="020F0600000000000000" pitchFamily="50" charset="-128"/>
              </a:rPr>
              <a:t>う</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What about it?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さらに多くの情報を提供！</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1" name="テキスト ボックス 40">
            <a:extLst>
              <a:ext uri="{FF2B5EF4-FFF2-40B4-BE49-F238E27FC236}">
                <a16:creationId xmlns:a16="http://schemas.microsoft.com/office/drawing/2014/main" id="{DA839FFD-A414-43DD-9C8A-AFBC718DC030}"/>
              </a:ext>
            </a:extLst>
          </p:cNvPr>
          <p:cNvSpPr txBox="1"/>
          <p:nvPr/>
        </p:nvSpPr>
        <p:spPr>
          <a:xfrm>
            <a:off x="1280592" y="4581128"/>
            <a:ext cx="2081757" cy="1384995"/>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どのように進めるか？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How does it work?</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・まずは、次に、そして</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・時系列で</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4" name="テキスト ボックス 43">
            <a:extLst>
              <a:ext uri="{FF2B5EF4-FFF2-40B4-BE49-F238E27FC236}">
                <a16:creationId xmlns:a16="http://schemas.microsoft.com/office/drawing/2014/main" id="{34C7ED38-B5B7-437E-9964-C9103D8A8EE0}"/>
              </a:ext>
            </a:extLst>
          </p:cNvPr>
          <p:cNvSpPr txBox="1"/>
          <p:nvPr/>
        </p:nvSpPr>
        <p:spPr>
          <a:xfrm>
            <a:off x="1304378" y="1988840"/>
            <a:ext cx="2081757" cy="1169551"/>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What if…?</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・取り組みを実現したその先には</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・この取り組みを止めたら･･･</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テキスト ボックス 16">
            <a:extLst>
              <a:ext uri="{FF2B5EF4-FFF2-40B4-BE49-F238E27FC236}">
                <a16:creationId xmlns:a16="http://schemas.microsoft.com/office/drawing/2014/main" id="{FF56B04E-C609-4EC3-9F5E-B5D83DF2EF32}"/>
              </a:ext>
            </a:extLst>
          </p:cNvPr>
          <p:cNvSpPr txBox="1"/>
          <p:nvPr/>
        </p:nvSpPr>
        <p:spPr>
          <a:xfrm>
            <a:off x="612775" y="1403484"/>
            <a:ext cx="678849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2035</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年ありたい組合を実現するための</a:t>
            </a:r>
            <a:r>
              <a:rPr lang="ja-JP" altLang="en-US" dirty="0">
                <a:solidFill>
                  <a:prstClr val="black"/>
                </a:solidFill>
                <a:latin typeface="HG丸ｺﾞｼｯｸM-PRO" panose="020F0600000000000000" pitchFamily="50" charset="-128"/>
                <a:ea typeface="HG丸ｺﾞｼｯｸM-PRO" panose="020F0600000000000000" pitchFamily="50" charset="-128"/>
              </a:rPr>
              <a:t>取り組み案とは･･･</a:t>
            </a: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6" name="テキスト ボックス 45">
            <a:extLst>
              <a:ext uri="{FF2B5EF4-FFF2-40B4-BE49-F238E27FC236}">
                <a16:creationId xmlns:a16="http://schemas.microsoft.com/office/drawing/2014/main" id="{6296AE1A-2664-4BAF-B289-D85378CEAB80}"/>
              </a:ext>
            </a:extLst>
          </p:cNvPr>
          <p:cNvSpPr txBox="1"/>
          <p:nvPr/>
        </p:nvSpPr>
        <p:spPr>
          <a:xfrm>
            <a:off x="6825208" y="1988840"/>
            <a:ext cx="2880320" cy="34163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～参考～</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・クリープランド大学の研究者デビィッド・コルブの研究に基づくもの</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・上記を含め、様々な研究者による学習スタイルの研修結果を一つにまとまった学習モデルに統合したのがバーニス・マッカシー</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・結果として誕生したのが、世界中で最も広く使われている学習と教授のシステム４－</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Mat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（フォーマット）システムが生まれた</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・私たちが、４－</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Mat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システムを使うのは、プレゼンテーションを作り上げていく上で、最も実際的で分かりやすいスタイルの為</a:t>
            </a:r>
          </a:p>
        </p:txBody>
      </p:sp>
      <p:sp>
        <p:nvSpPr>
          <p:cNvPr id="47" name="テキスト ボックス 46">
            <a:extLst>
              <a:ext uri="{FF2B5EF4-FFF2-40B4-BE49-F238E27FC236}">
                <a16:creationId xmlns:a16="http://schemas.microsoft.com/office/drawing/2014/main" id="{A1A5D902-A086-43D7-A71A-5880BBFF76C2}"/>
              </a:ext>
            </a:extLst>
          </p:cNvPr>
          <p:cNvSpPr txBox="1"/>
          <p:nvPr/>
        </p:nvSpPr>
        <p:spPr>
          <a:xfrm>
            <a:off x="3728864" y="3717032"/>
            <a:ext cx="57606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a:t>
            </a:r>
          </a:p>
        </p:txBody>
      </p:sp>
      <p:sp>
        <p:nvSpPr>
          <p:cNvPr id="48" name="テキスト ボックス 47">
            <a:extLst>
              <a:ext uri="{FF2B5EF4-FFF2-40B4-BE49-F238E27FC236}">
                <a16:creationId xmlns:a16="http://schemas.microsoft.com/office/drawing/2014/main" id="{FB1DECD5-FD16-4AFE-8819-F0A19231FE13}"/>
              </a:ext>
            </a:extLst>
          </p:cNvPr>
          <p:cNvSpPr txBox="1"/>
          <p:nvPr/>
        </p:nvSpPr>
        <p:spPr>
          <a:xfrm>
            <a:off x="3728864" y="4005064"/>
            <a:ext cx="57606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2000" dirty="0">
                <a:solidFill>
                  <a:prstClr val="black"/>
                </a:solidFill>
                <a:latin typeface="HG丸ｺﾞｼｯｸM-PRO" panose="020F0600000000000000" pitchFamily="50" charset="-128"/>
                <a:ea typeface="HG丸ｺﾞｼｯｸM-PRO" panose="020F0600000000000000" pitchFamily="50" charset="-128"/>
              </a:rPr>
              <a:t>②</a:t>
            </a:r>
            <a:endPar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9" name="テキスト ボックス 48">
            <a:extLst>
              <a:ext uri="{FF2B5EF4-FFF2-40B4-BE49-F238E27FC236}">
                <a16:creationId xmlns:a16="http://schemas.microsoft.com/office/drawing/2014/main" id="{EA77C839-2E97-4620-A45A-90D12720DF95}"/>
              </a:ext>
            </a:extLst>
          </p:cNvPr>
          <p:cNvSpPr txBox="1"/>
          <p:nvPr/>
        </p:nvSpPr>
        <p:spPr>
          <a:xfrm>
            <a:off x="3362349" y="4005064"/>
            <a:ext cx="57606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a:t>
            </a:r>
          </a:p>
        </p:txBody>
      </p:sp>
      <p:sp>
        <p:nvSpPr>
          <p:cNvPr id="50" name="テキスト ボックス 49">
            <a:extLst>
              <a:ext uri="{FF2B5EF4-FFF2-40B4-BE49-F238E27FC236}">
                <a16:creationId xmlns:a16="http://schemas.microsoft.com/office/drawing/2014/main" id="{C0771175-D122-464D-809F-1FAF10F93823}"/>
              </a:ext>
            </a:extLst>
          </p:cNvPr>
          <p:cNvSpPr txBox="1"/>
          <p:nvPr/>
        </p:nvSpPr>
        <p:spPr>
          <a:xfrm>
            <a:off x="3362349" y="3726541"/>
            <a:ext cx="57606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④</a:t>
            </a:r>
          </a:p>
        </p:txBody>
      </p:sp>
      <p:sp>
        <p:nvSpPr>
          <p:cNvPr id="3" name="スライド番号プレースホルダー 2">
            <a:extLst>
              <a:ext uri="{FF2B5EF4-FFF2-40B4-BE49-F238E27FC236}">
                <a16:creationId xmlns:a16="http://schemas.microsoft.com/office/drawing/2014/main" id="{383BC2CA-BA19-44DC-F8BC-482B20BCBABE}"/>
              </a:ext>
            </a:extLst>
          </p:cNvPr>
          <p:cNvSpPr>
            <a:spLocks noGrp="1"/>
          </p:cNvSpPr>
          <p:nvPr>
            <p:ph type="sldNum" sz="quarter" idx="12"/>
          </p:nvPr>
        </p:nvSpPr>
        <p:spPr/>
        <p:txBody>
          <a:bodyPr/>
          <a:lstStyle/>
          <a:p>
            <a:pPr>
              <a:defRPr/>
            </a:pPr>
            <a:fld id="{D02787C0-E593-43A7-BF19-14552DBACA0E}" type="slidenum">
              <a:rPr lang="ja-JP" altLang="en-US" smtClean="0"/>
              <a:pPr>
                <a:defRPr/>
              </a:pPr>
              <a:t>2</a:t>
            </a:fld>
            <a:endParaRPr lang="ja-JP" altLang="en-US"/>
          </a:p>
        </p:txBody>
      </p:sp>
    </p:spTree>
    <p:extLst>
      <p:ext uri="{BB962C8B-B14F-4D97-AF65-F5344CB8AC3E}">
        <p14:creationId xmlns:p14="http://schemas.microsoft.com/office/powerpoint/2010/main" val="345140047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831A4B9-BEF6-DD8F-49DB-D87D975C4F6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3A4CEC4-ACB7-C181-47B3-F408FADAA96A}"/>
              </a:ext>
            </a:extLst>
          </p:cNvPr>
          <p:cNvSpPr/>
          <p:nvPr/>
        </p:nvSpPr>
        <p:spPr>
          <a:xfrm>
            <a:off x="955675" y="1782216"/>
            <a:ext cx="5797525" cy="45271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AutoShape 12" descr="「無人島」の画像検索結果">
            <a:extLst>
              <a:ext uri="{FF2B5EF4-FFF2-40B4-BE49-F238E27FC236}">
                <a16:creationId xmlns:a16="http://schemas.microsoft.com/office/drawing/2014/main" id="{FA07D416-8DC7-17DF-0A87-95E2FA6BAC2E}"/>
              </a:ext>
            </a:extLst>
          </p:cNvPr>
          <p:cNvSpPr>
            <a:spLocks noChangeAspect="1" noChangeArrowheads="1"/>
          </p:cNvSpPr>
          <p:nvPr/>
        </p:nvSpPr>
        <p:spPr bwMode="auto">
          <a:xfrm>
            <a:off x="612775" y="863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AutoShape 14" descr="「無人島」の画像検索結果">
            <a:extLst>
              <a:ext uri="{FF2B5EF4-FFF2-40B4-BE49-F238E27FC236}">
                <a16:creationId xmlns:a16="http://schemas.microsoft.com/office/drawing/2014/main" id="{201FA699-E4F7-F921-CBAE-9A9C44FF46DF}"/>
              </a:ext>
            </a:extLst>
          </p:cNvPr>
          <p:cNvSpPr>
            <a:spLocks noChangeAspect="1" noChangeArrowheads="1"/>
          </p:cNvSpPr>
          <p:nvPr/>
        </p:nvSpPr>
        <p:spPr bwMode="auto">
          <a:xfrm>
            <a:off x="727075" y="9779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 name="AutoShape 18" descr="「もつ鍋」の画像検索結果">
            <a:extLst>
              <a:ext uri="{FF2B5EF4-FFF2-40B4-BE49-F238E27FC236}">
                <a16:creationId xmlns:a16="http://schemas.microsoft.com/office/drawing/2014/main" id="{05CFFC1D-6070-CC6E-5323-2762B0A15B34}"/>
              </a:ext>
            </a:extLst>
          </p:cNvPr>
          <p:cNvSpPr>
            <a:spLocks noChangeAspect="1" noChangeArrowheads="1"/>
          </p:cNvSpPr>
          <p:nvPr/>
        </p:nvSpPr>
        <p:spPr bwMode="auto">
          <a:xfrm>
            <a:off x="841375" y="1092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 name="AutoShape 2" descr="「サーフィン」の画像検索結果">
            <a:extLst>
              <a:ext uri="{FF2B5EF4-FFF2-40B4-BE49-F238E27FC236}">
                <a16:creationId xmlns:a16="http://schemas.microsoft.com/office/drawing/2014/main" id="{A06EA847-49A2-8956-5BC5-A48B92A9DBC8}"/>
              </a:ext>
            </a:extLst>
          </p:cNvPr>
          <p:cNvSpPr>
            <a:spLocks noChangeAspect="1" noChangeArrowheads="1"/>
          </p:cNvSpPr>
          <p:nvPr/>
        </p:nvSpPr>
        <p:spPr bwMode="auto">
          <a:xfrm>
            <a:off x="955675" y="1206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 name="AutoShape 4" descr="「サーフィン」の画像検索結果">
            <a:extLst>
              <a:ext uri="{FF2B5EF4-FFF2-40B4-BE49-F238E27FC236}">
                <a16:creationId xmlns:a16="http://schemas.microsoft.com/office/drawing/2014/main" id="{BF9ED3DA-715D-C307-9EA7-0E65943B0572}"/>
              </a:ext>
            </a:extLst>
          </p:cNvPr>
          <p:cNvSpPr>
            <a:spLocks noChangeAspect="1" noChangeArrowheads="1"/>
          </p:cNvSpPr>
          <p:nvPr/>
        </p:nvSpPr>
        <p:spPr bwMode="auto">
          <a:xfrm>
            <a:off x="1069975" y="1320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 name="AutoShape 6" descr="「サーフィン」の画像検索結果">
            <a:extLst>
              <a:ext uri="{FF2B5EF4-FFF2-40B4-BE49-F238E27FC236}">
                <a16:creationId xmlns:a16="http://schemas.microsoft.com/office/drawing/2014/main" id="{D2636D70-2BEF-85EB-B2B5-78B917752B91}"/>
              </a:ext>
            </a:extLst>
          </p:cNvPr>
          <p:cNvSpPr>
            <a:spLocks noChangeAspect="1" noChangeArrowheads="1"/>
          </p:cNvSpPr>
          <p:nvPr/>
        </p:nvSpPr>
        <p:spPr bwMode="auto">
          <a:xfrm>
            <a:off x="1184275" y="14351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 name="AutoShape 8" descr="「サーフィン」の画像検索結果">
            <a:extLst>
              <a:ext uri="{FF2B5EF4-FFF2-40B4-BE49-F238E27FC236}">
                <a16:creationId xmlns:a16="http://schemas.microsoft.com/office/drawing/2014/main" id="{341018E3-8525-67BA-79DA-3B1B33D6BF7B}"/>
              </a:ext>
            </a:extLst>
          </p:cNvPr>
          <p:cNvSpPr>
            <a:spLocks noChangeAspect="1" noChangeArrowheads="1"/>
          </p:cNvSpPr>
          <p:nvPr/>
        </p:nvSpPr>
        <p:spPr bwMode="auto">
          <a:xfrm>
            <a:off x="1298575" y="15494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 name="AutoShape 10" descr="「サーフィン」の画像検索結果">
            <a:extLst>
              <a:ext uri="{FF2B5EF4-FFF2-40B4-BE49-F238E27FC236}">
                <a16:creationId xmlns:a16="http://schemas.microsoft.com/office/drawing/2014/main" id="{AAA66048-1A27-1501-C1DD-EEB38B7B5EA6}"/>
              </a:ext>
            </a:extLst>
          </p:cNvPr>
          <p:cNvSpPr>
            <a:spLocks noChangeAspect="1" noChangeArrowheads="1"/>
          </p:cNvSpPr>
          <p:nvPr/>
        </p:nvSpPr>
        <p:spPr bwMode="auto">
          <a:xfrm>
            <a:off x="1412875" y="1663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4" name="AutoShape 14" descr="「黒霧島」の画像検索結果">
            <a:extLst>
              <a:ext uri="{FF2B5EF4-FFF2-40B4-BE49-F238E27FC236}">
                <a16:creationId xmlns:a16="http://schemas.microsoft.com/office/drawing/2014/main" id="{E7CE15AC-7371-94B8-7E63-D5013D69A3EA}"/>
              </a:ext>
            </a:extLst>
          </p:cNvPr>
          <p:cNvSpPr>
            <a:spLocks noChangeAspect="1" noChangeArrowheads="1"/>
          </p:cNvSpPr>
          <p:nvPr/>
        </p:nvSpPr>
        <p:spPr bwMode="auto">
          <a:xfrm>
            <a:off x="1527175" y="1778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 name="AutoShape 16" descr="「黒霧島」の画像検索結果">
            <a:extLst>
              <a:ext uri="{FF2B5EF4-FFF2-40B4-BE49-F238E27FC236}">
                <a16:creationId xmlns:a16="http://schemas.microsoft.com/office/drawing/2014/main" id="{B0CC937B-B053-9249-ABC7-C3BBCAF2DE77}"/>
              </a:ext>
            </a:extLst>
          </p:cNvPr>
          <p:cNvSpPr>
            <a:spLocks noChangeAspect="1" noChangeArrowheads="1"/>
          </p:cNvSpPr>
          <p:nvPr/>
        </p:nvSpPr>
        <p:spPr bwMode="auto">
          <a:xfrm>
            <a:off x="1641475" y="1892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6" name="AutoShape 18" descr="「黒霧島」の画像検索結果">
            <a:extLst>
              <a:ext uri="{FF2B5EF4-FFF2-40B4-BE49-F238E27FC236}">
                <a16:creationId xmlns:a16="http://schemas.microsoft.com/office/drawing/2014/main" id="{C4E8FCC2-72DC-27C1-BCB5-856C9305350C}"/>
              </a:ext>
            </a:extLst>
          </p:cNvPr>
          <p:cNvSpPr>
            <a:spLocks noChangeAspect="1" noChangeArrowheads="1"/>
          </p:cNvSpPr>
          <p:nvPr/>
        </p:nvSpPr>
        <p:spPr bwMode="auto">
          <a:xfrm>
            <a:off x="1755775" y="2006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7" name="AutoShape 20" descr="「黒霧島」の画像検索結果">
            <a:extLst>
              <a:ext uri="{FF2B5EF4-FFF2-40B4-BE49-F238E27FC236}">
                <a16:creationId xmlns:a16="http://schemas.microsoft.com/office/drawing/2014/main" id="{13B06891-46F1-8B04-AF44-3673EB5E27C7}"/>
              </a:ext>
            </a:extLst>
          </p:cNvPr>
          <p:cNvSpPr>
            <a:spLocks noChangeAspect="1" noChangeArrowheads="1"/>
          </p:cNvSpPr>
          <p:nvPr/>
        </p:nvSpPr>
        <p:spPr bwMode="auto">
          <a:xfrm>
            <a:off x="1870075" y="21209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0" name="AutoShape 26" descr="「サッカーボール」の画像検索結果">
            <a:extLst>
              <a:ext uri="{FF2B5EF4-FFF2-40B4-BE49-F238E27FC236}">
                <a16:creationId xmlns:a16="http://schemas.microsoft.com/office/drawing/2014/main" id="{948A1EEF-ADC5-EF56-B30B-CFF023080669}"/>
              </a:ext>
            </a:extLst>
          </p:cNvPr>
          <p:cNvSpPr>
            <a:spLocks noChangeAspect="1" noChangeArrowheads="1"/>
          </p:cNvSpPr>
          <p:nvPr/>
        </p:nvSpPr>
        <p:spPr bwMode="auto">
          <a:xfrm>
            <a:off x="1984375" y="2235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1" name="AutoShape 28" descr="「サッカーボール」の画像検索結果">
            <a:extLst>
              <a:ext uri="{FF2B5EF4-FFF2-40B4-BE49-F238E27FC236}">
                <a16:creationId xmlns:a16="http://schemas.microsoft.com/office/drawing/2014/main" id="{CF71786F-3393-EFA1-FAFC-32A625B3A79D}"/>
              </a:ext>
            </a:extLst>
          </p:cNvPr>
          <p:cNvSpPr>
            <a:spLocks noChangeAspect="1" noChangeArrowheads="1"/>
          </p:cNvSpPr>
          <p:nvPr/>
        </p:nvSpPr>
        <p:spPr bwMode="auto">
          <a:xfrm>
            <a:off x="2098675" y="2349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2" name="AutoShape 30" descr="「サッカーボール」の画像検索結果">
            <a:extLst>
              <a:ext uri="{FF2B5EF4-FFF2-40B4-BE49-F238E27FC236}">
                <a16:creationId xmlns:a16="http://schemas.microsoft.com/office/drawing/2014/main" id="{334CFCF5-32C3-5B94-DAFD-48CC842F9FE0}"/>
              </a:ext>
            </a:extLst>
          </p:cNvPr>
          <p:cNvSpPr>
            <a:spLocks noChangeAspect="1" noChangeArrowheads="1"/>
          </p:cNvSpPr>
          <p:nvPr/>
        </p:nvSpPr>
        <p:spPr bwMode="auto">
          <a:xfrm>
            <a:off x="2212975" y="2463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4" name="AutoShape 34" descr="「どげんかせんといかん」の画像検索結果">
            <a:extLst>
              <a:ext uri="{FF2B5EF4-FFF2-40B4-BE49-F238E27FC236}">
                <a16:creationId xmlns:a16="http://schemas.microsoft.com/office/drawing/2014/main" id="{E8ABDAB5-D4CC-3FF0-4266-FEC3535BDFB1}"/>
              </a:ext>
            </a:extLst>
          </p:cNvPr>
          <p:cNvSpPr>
            <a:spLocks noChangeAspect="1" noChangeArrowheads="1"/>
          </p:cNvSpPr>
          <p:nvPr/>
        </p:nvSpPr>
        <p:spPr bwMode="auto">
          <a:xfrm>
            <a:off x="2327275" y="25781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6" name="AutoShape 38" descr="「トレッキング」の画像検索結果">
            <a:extLst>
              <a:ext uri="{FF2B5EF4-FFF2-40B4-BE49-F238E27FC236}">
                <a16:creationId xmlns:a16="http://schemas.microsoft.com/office/drawing/2014/main" id="{9F059A14-E5D8-0B72-2774-05554D0B06CF}"/>
              </a:ext>
            </a:extLst>
          </p:cNvPr>
          <p:cNvSpPr>
            <a:spLocks noChangeAspect="1" noChangeArrowheads="1"/>
          </p:cNvSpPr>
          <p:nvPr/>
        </p:nvSpPr>
        <p:spPr bwMode="auto">
          <a:xfrm>
            <a:off x="2441575" y="26924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7" name="AutoShape 40" descr="「トレッキング」の画像検索結果">
            <a:extLst>
              <a:ext uri="{FF2B5EF4-FFF2-40B4-BE49-F238E27FC236}">
                <a16:creationId xmlns:a16="http://schemas.microsoft.com/office/drawing/2014/main" id="{0C93F0CC-3CCB-FC72-9D41-7C0AF43D1B99}"/>
              </a:ext>
            </a:extLst>
          </p:cNvPr>
          <p:cNvSpPr>
            <a:spLocks noChangeAspect="1" noChangeArrowheads="1"/>
          </p:cNvSpPr>
          <p:nvPr/>
        </p:nvSpPr>
        <p:spPr bwMode="auto">
          <a:xfrm>
            <a:off x="2555875" y="2806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38" name="AutoShape 42" descr="「トレッキング」の画像検索結果">
            <a:extLst>
              <a:ext uri="{FF2B5EF4-FFF2-40B4-BE49-F238E27FC236}">
                <a16:creationId xmlns:a16="http://schemas.microsoft.com/office/drawing/2014/main" id="{FD615303-78DA-CDF1-2ABD-256A784A359D}"/>
              </a:ext>
            </a:extLst>
          </p:cNvPr>
          <p:cNvSpPr>
            <a:spLocks noChangeAspect="1" noChangeArrowheads="1"/>
          </p:cNvSpPr>
          <p:nvPr/>
        </p:nvSpPr>
        <p:spPr bwMode="auto">
          <a:xfrm>
            <a:off x="3271838" y="2921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0" name="AutoShape 46" descr="「南の島」の画像検索結果">
            <a:extLst>
              <a:ext uri="{FF2B5EF4-FFF2-40B4-BE49-F238E27FC236}">
                <a16:creationId xmlns:a16="http://schemas.microsoft.com/office/drawing/2014/main" id="{4D526649-B59E-76BA-5192-8A5D154EB573}"/>
              </a:ext>
            </a:extLst>
          </p:cNvPr>
          <p:cNvSpPr>
            <a:spLocks noChangeAspect="1" noChangeArrowheads="1"/>
          </p:cNvSpPr>
          <p:nvPr/>
        </p:nvSpPr>
        <p:spPr bwMode="auto">
          <a:xfrm>
            <a:off x="3386138" y="3035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3" name="正方形/長方形 42">
            <a:extLst>
              <a:ext uri="{FF2B5EF4-FFF2-40B4-BE49-F238E27FC236}">
                <a16:creationId xmlns:a16="http://schemas.microsoft.com/office/drawing/2014/main" id="{79D1BA5D-41C5-8538-E9EE-8DC63D780152}"/>
              </a:ext>
            </a:extLst>
          </p:cNvPr>
          <p:cNvSpPr/>
          <p:nvPr/>
        </p:nvSpPr>
        <p:spPr>
          <a:xfrm>
            <a:off x="200472" y="1854224"/>
            <a:ext cx="9361040" cy="4383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en-US" altLang="ja-JP" sz="2400" b="0" i="0" u="none" strike="noStrike" kern="1200" cap="none" spc="0" normalizeH="0" baseline="0" noProof="0" dirty="0">
              <a:ln>
                <a:noFill/>
              </a:ln>
              <a:solidFill>
                <a:srgbClr val="F79646">
                  <a:lumMod val="75000"/>
                </a:srgb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2" name="タイトル 1">
            <a:extLst>
              <a:ext uri="{FF2B5EF4-FFF2-40B4-BE49-F238E27FC236}">
                <a16:creationId xmlns:a16="http://schemas.microsoft.com/office/drawing/2014/main" id="{B770D209-276F-7D1E-D43E-F2F5C1F29F57}"/>
              </a:ext>
            </a:extLst>
          </p:cNvPr>
          <p:cNvSpPr txBox="1">
            <a:spLocks/>
          </p:cNvSpPr>
          <p:nvPr/>
        </p:nvSpPr>
        <p:spPr bwMode="auto">
          <a:xfrm>
            <a:off x="273496" y="332656"/>
            <a:ext cx="6983760" cy="503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（次回に向けてのホームワーク）</a:t>
            </a:r>
            <a:endParaRPr kumimoji="1" lang="en-US" altLang="ja-JP" sz="3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４</a:t>
            </a:r>
            <a:r>
              <a:rPr kumimoji="1" lang="en-US" altLang="ja-JP" sz="3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MAT</a:t>
            </a:r>
            <a:r>
              <a:rPr kumimoji="1" lang="ja-JP" altLang="en-US" sz="3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で取り組みをまとめる</a:t>
            </a:r>
          </a:p>
        </p:txBody>
      </p:sp>
      <p:cxnSp>
        <p:nvCxnSpPr>
          <p:cNvPr id="4" name="直線コネクタ 3">
            <a:extLst>
              <a:ext uri="{FF2B5EF4-FFF2-40B4-BE49-F238E27FC236}">
                <a16:creationId xmlns:a16="http://schemas.microsoft.com/office/drawing/2014/main" id="{A5735CD8-AD6F-D299-4ED2-C16A30709204}"/>
              </a:ext>
            </a:extLst>
          </p:cNvPr>
          <p:cNvCxnSpPr>
            <a:cxnSpLocks/>
            <a:stCxn id="2" idx="0"/>
            <a:endCxn id="2" idx="2"/>
          </p:cNvCxnSpPr>
          <p:nvPr/>
        </p:nvCxnSpPr>
        <p:spPr>
          <a:xfrm>
            <a:off x="3854438" y="1782216"/>
            <a:ext cx="0" cy="4527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3B124BA-4395-37FA-9AD8-9D8C27F8AC81}"/>
              </a:ext>
            </a:extLst>
          </p:cNvPr>
          <p:cNvCxnSpPr>
            <a:cxnSpLocks/>
            <a:stCxn id="2" idx="1"/>
            <a:endCxn id="2" idx="3"/>
          </p:cNvCxnSpPr>
          <p:nvPr/>
        </p:nvCxnSpPr>
        <p:spPr>
          <a:xfrm>
            <a:off x="955675" y="4045768"/>
            <a:ext cx="5797525"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FD64A4D1-7358-E876-8E22-416325FDE3B2}"/>
              </a:ext>
            </a:extLst>
          </p:cNvPr>
          <p:cNvSpPr txBox="1"/>
          <p:nvPr/>
        </p:nvSpPr>
        <p:spPr>
          <a:xfrm>
            <a:off x="4141339" y="1988840"/>
            <a:ext cx="2372158" cy="738664"/>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なぜ（</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Why</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WhyNot</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理由と関連性が知りたい</a:t>
            </a:r>
          </a:p>
        </p:txBody>
      </p:sp>
      <p:sp>
        <p:nvSpPr>
          <p:cNvPr id="39" name="テキスト ボックス 38">
            <a:extLst>
              <a:ext uri="{FF2B5EF4-FFF2-40B4-BE49-F238E27FC236}">
                <a16:creationId xmlns:a16="http://schemas.microsoft.com/office/drawing/2014/main" id="{953BBB70-A6E2-F29B-2DCA-30E19B9EFC5E}"/>
              </a:ext>
            </a:extLst>
          </p:cNvPr>
          <p:cNvSpPr txBox="1"/>
          <p:nvPr/>
        </p:nvSpPr>
        <p:spPr>
          <a:xfrm>
            <a:off x="4208439" y="4581128"/>
            <a:ext cx="2305057" cy="1169551"/>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何を行うか？（</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What about it?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さらに多くの情報を提供！</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1" name="テキスト ボックス 40">
            <a:extLst>
              <a:ext uri="{FF2B5EF4-FFF2-40B4-BE49-F238E27FC236}">
                <a16:creationId xmlns:a16="http://schemas.microsoft.com/office/drawing/2014/main" id="{0B9AC654-24AD-D39D-A4A2-C9E6C3E2E6E9}"/>
              </a:ext>
            </a:extLst>
          </p:cNvPr>
          <p:cNvSpPr txBox="1"/>
          <p:nvPr/>
        </p:nvSpPr>
        <p:spPr>
          <a:xfrm>
            <a:off x="1280592" y="4581128"/>
            <a:ext cx="2081757" cy="1384995"/>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どのように進めるか？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How does it work?</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・まずは、次に、そして</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・時系列で</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4" name="テキスト ボックス 43">
            <a:extLst>
              <a:ext uri="{FF2B5EF4-FFF2-40B4-BE49-F238E27FC236}">
                <a16:creationId xmlns:a16="http://schemas.microsoft.com/office/drawing/2014/main" id="{56427706-65AB-85DC-892B-AE2954626725}"/>
              </a:ext>
            </a:extLst>
          </p:cNvPr>
          <p:cNvSpPr txBox="1"/>
          <p:nvPr/>
        </p:nvSpPr>
        <p:spPr>
          <a:xfrm>
            <a:off x="1304378" y="1988840"/>
            <a:ext cx="2081757" cy="1169551"/>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What if…?</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・取り組みを実現したその先には</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・この取り組みを止めたら･･･</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テキスト ボックス 16">
            <a:extLst>
              <a:ext uri="{FF2B5EF4-FFF2-40B4-BE49-F238E27FC236}">
                <a16:creationId xmlns:a16="http://schemas.microsoft.com/office/drawing/2014/main" id="{728EA10C-D032-7E09-D68E-892EB5EE3059}"/>
              </a:ext>
            </a:extLst>
          </p:cNvPr>
          <p:cNvSpPr txBox="1"/>
          <p:nvPr/>
        </p:nvSpPr>
        <p:spPr>
          <a:xfrm>
            <a:off x="612775" y="1403484"/>
            <a:ext cx="678849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2035</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年ありたい組合を実現するための取り組み案とは･･･</a:t>
            </a:r>
          </a:p>
        </p:txBody>
      </p:sp>
      <p:sp>
        <p:nvSpPr>
          <p:cNvPr id="46" name="テキスト ボックス 45">
            <a:extLst>
              <a:ext uri="{FF2B5EF4-FFF2-40B4-BE49-F238E27FC236}">
                <a16:creationId xmlns:a16="http://schemas.microsoft.com/office/drawing/2014/main" id="{0006EB2B-C03A-3E20-320F-F63F6E17162E}"/>
              </a:ext>
            </a:extLst>
          </p:cNvPr>
          <p:cNvSpPr txBox="1"/>
          <p:nvPr/>
        </p:nvSpPr>
        <p:spPr>
          <a:xfrm>
            <a:off x="6825208" y="1988840"/>
            <a:ext cx="2976004" cy="3539430"/>
          </a:xfrm>
          <a:prstGeom prst="rect">
            <a:avLst/>
          </a:prstGeom>
          <a:noFill/>
        </p:spPr>
        <p:txBody>
          <a:bodyPr wrap="square" rtlCol="0">
            <a:spAutoFit/>
          </a:bodyPr>
          <a:lstStyle/>
          <a:p>
            <a:pPr lvl="0">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備考</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・４つの視点で出した取り組み案を参考に記入</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・取り組み案は</a:t>
            </a:r>
            <a:r>
              <a:rPr lang="en-US" altLang="ja-JP" sz="1600" dirty="0">
                <a:solidFill>
                  <a:prstClr val="black"/>
                </a:solidFill>
                <a:latin typeface="HG丸ｺﾞｼｯｸM-PRO" panose="020F0600000000000000" pitchFamily="50" charset="-128"/>
                <a:ea typeface="HG丸ｺﾞｼｯｸM-PRO" panose="020F0600000000000000" pitchFamily="50" charset="-128"/>
              </a:rPr>
              <a:t>1</a:t>
            </a:r>
            <a:r>
              <a:rPr lang="ja-JP" altLang="en-US" sz="1600" dirty="0">
                <a:solidFill>
                  <a:prstClr val="black"/>
                </a:solidFill>
                <a:latin typeface="HG丸ｺﾞｼｯｸM-PRO" panose="020F0600000000000000" pitchFamily="50" charset="-128"/>
                <a:ea typeface="HG丸ｺﾞｼｯｸM-PRO" panose="020F0600000000000000" pitchFamily="50" charset="-128"/>
              </a:rPr>
              <a:t>つでも複数でもＯＫ</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en-US" altLang="ja-JP" sz="1600" dirty="0" err="1">
                <a:solidFill>
                  <a:prstClr val="black"/>
                </a:solidFill>
                <a:latin typeface="HG丸ｺﾞｼｯｸM-PRO" panose="020F0600000000000000" pitchFamily="50" charset="-128"/>
                <a:ea typeface="HG丸ｺﾞｼｯｸM-PRO" panose="020F0600000000000000" pitchFamily="50" charset="-128"/>
              </a:rPr>
              <a:t>Finalphase</a:t>
            </a:r>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en-US" altLang="ja-JP" sz="1600" dirty="0">
                <a:solidFill>
                  <a:prstClr val="black"/>
                </a:solidFill>
                <a:latin typeface="HG丸ｺﾞｼｯｸM-PRO" panose="020F0600000000000000" pitchFamily="50" charset="-128"/>
                <a:ea typeface="HG丸ｺﾞｼｯｸM-PRO" panose="020F0600000000000000" pitchFamily="50" charset="-128"/>
              </a:rPr>
              <a:t>8</a:t>
            </a:r>
            <a:r>
              <a:rPr lang="ja-JP" altLang="en-US" sz="1600" dirty="0">
                <a:solidFill>
                  <a:prstClr val="black"/>
                </a:solidFill>
                <a:latin typeface="HG丸ｺﾞｼｯｸM-PRO" panose="020F0600000000000000" pitchFamily="50" charset="-128"/>
                <a:ea typeface="HG丸ｺﾞｼｯｸM-PRO" panose="020F0600000000000000" pitchFamily="50" charset="-128"/>
              </a:rPr>
              <a:t>月</a:t>
            </a:r>
            <a:r>
              <a:rPr lang="en-US" altLang="ja-JP" sz="1600" dirty="0">
                <a:solidFill>
                  <a:prstClr val="black"/>
                </a:solidFill>
                <a:latin typeface="HG丸ｺﾞｼｯｸM-PRO" panose="020F0600000000000000" pitchFamily="50" charset="-128"/>
                <a:ea typeface="HG丸ｺﾞｼｯｸM-PRO" panose="020F0600000000000000" pitchFamily="50" charset="-128"/>
              </a:rPr>
              <a:t>2</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日）で本内容を発表します！</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defRPr/>
            </a:pP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a:t>
            </a:r>
            <a:r>
              <a:rPr lang="en-US" altLang="ja-JP" sz="1600" dirty="0">
                <a:solidFill>
                  <a:prstClr val="black"/>
                </a:solidFill>
                <a:latin typeface="HG丸ｺﾞｼｯｸM-PRO" panose="020F0600000000000000" pitchFamily="50" charset="-128"/>
                <a:ea typeface="HG丸ｺﾞｼｯｸM-PRO" panose="020F0600000000000000" pitchFamily="50" charset="-128"/>
              </a:rPr>
              <a:t>1</a:t>
            </a:r>
            <a:r>
              <a:rPr lang="ja-JP" altLang="en-US" sz="1600" dirty="0">
                <a:solidFill>
                  <a:prstClr val="black"/>
                </a:solidFill>
                <a:latin typeface="HG丸ｺﾞｼｯｸM-PRO" panose="020F0600000000000000" pitchFamily="50" charset="-128"/>
                <a:ea typeface="HG丸ｺﾞｼｯｸM-PRO" panose="020F0600000000000000" pitchFamily="50" charset="-128"/>
              </a:rPr>
              <a:t>人あたりのプレゼンテーションの時間は</a:t>
            </a:r>
            <a:r>
              <a:rPr lang="en-US" altLang="ja-JP" sz="1600" dirty="0">
                <a:solidFill>
                  <a:prstClr val="black"/>
                </a:solidFill>
                <a:latin typeface="HG丸ｺﾞｼｯｸM-PRO" panose="020F0600000000000000" pitchFamily="50" charset="-128"/>
                <a:ea typeface="HG丸ｺﾞｼｯｸM-PRO" panose="020F0600000000000000" pitchFamily="50" charset="-128"/>
              </a:rPr>
              <a:t>7</a:t>
            </a:r>
            <a:r>
              <a:rPr lang="ja-JP" altLang="en-US" sz="1600" dirty="0">
                <a:solidFill>
                  <a:prstClr val="black"/>
                </a:solidFill>
                <a:latin typeface="HG丸ｺﾞｼｯｸM-PRO" panose="020F0600000000000000" pitchFamily="50" charset="-128"/>
                <a:ea typeface="HG丸ｺﾞｼｯｸM-PRO" panose="020F0600000000000000" pitchFamily="50" charset="-128"/>
              </a:rPr>
              <a:t>分程度</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7" name="テキスト ボックス 46">
            <a:extLst>
              <a:ext uri="{FF2B5EF4-FFF2-40B4-BE49-F238E27FC236}">
                <a16:creationId xmlns:a16="http://schemas.microsoft.com/office/drawing/2014/main" id="{57EF5226-B8DA-498A-6921-5391E0A0B700}"/>
              </a:ext>
            </a:extLst>
          </p:cNvPr>
          <p:cNvSpPr txBox="1"/>
          <p:nvPr/>
        </p:nvSpPr>
        <p:spPr>
          <a:xfrm>
            <a:off x="3728864" y="3717032"/>
            <a:ext cx="57606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a:t>
            </a:r>
          </a:p>
        </p:txBody>
      </p:sp>
      <p:sp>
        <p:nvSpPr>
          <p:cNvPr id="48" name="テキスト ボックス 47">
            <a:extLst>
              <a:ext uri="{FF2B5EF4-FFF2-40B4-BE49-F238E27FC236}">
                <a16:creationId xmlns:a16="http://schemas.microsoft.com/office/drawing/2014/main" id="{9FA585D3-53B1-24F8-3C5B-9896AE91C7A8}"/>
              </a:ext>
            </a:extLst>
          </p:cNvPr>
          <p:cNvSpPr txBox="1"/>
          <p:nvPr/>
        </p:nvSpPr>
        <p:spPr>
          <a:xfrm>
            <a:off x="3728864" y="4005064"/>
            <a:ext cx="57606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a:t>
            </a:r>
          </a:p>
        </p:txBody>
      </p:sp>
      <p:sp>
        <p:nvSpPr>
          <p:cNvPr id="49" name="テキスト ボックス 48">
            <a:extLst>
              <a:ext uri="{FF2B5EF4-FFF2-40B4-BE49-F238E27FC236}">
                <a16:creationId xmlns:a16="http://schemas.microsoft.com/office/drawing/2014/main" id="{C45A92D2-3291-9322-75BA-6046D89C7487}"/>
              </a:ext>
            </a:extLst>
          </p:cNvPr>
          <p:cNvSpPr txBox="1"/>
          <p:nvPr/>
        </p:nvSpPr>
        <p:spPr>
          <a:xfrm>
            <a:off x="3362349" y="4005064"/>
            <a:ext cx="57606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a:t>
            </a:r>
          </a:p>
        </p:txBody>
      </p:sp>
      <p:sp>
        <p:nvSpPr>
          <p:cNvPr id="50" name="テキスト ボックス 49">
            <a:extLst>
              <a:ext uri="{FF2B5EF4-FFF2-40B4-BE49-F238E27FC236}">
                <a16:creationId xmlns:a16="http://schemas.microsoft.com/office/drawing/2014/main" id="{FE48E6D3-DB75-A4F4-5DF0-C5814E22EEF6}"/>
              </a:ext>
            </a:extLst>
          </p:cNvPr>
          <p:cNvSpPr txBox="1"/>
          <p:nvPr/>
        </p:nvSpPr>
        <p:spPr>
          <a:xfrm>
            <a:off x="3362349" y="3726541"/>
            <a:ext cx="57606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④</a:t>
            </a:r>
          </a:p>
        </p:txBody>
      </p:sp>
      <p:sp>
        <p:nvSpPr>
          <p:cNvPr id="3" name="スライド番号プレースホルダー 2">
            <a:extLst>
              <a:ext uri="{FF2B5EF4-FFF2-40B4-BE49-F238E27FC236}">
                <a16:creationId xmlns:a16="http://schemas.microsoft.com/office/drawing/2014/main" id="{23D970AE-3628-5E45-E720-CF61B8E06C19}"/>
              </a:ext>
            </a:extLst>
          </p:cNvPr>
          <p:cNvSpPr>
            <a:spLocks noGrp="1"/>
          </p:cNvSpPr>
          <p:nvPr>
            <p:ph type="sldNum" sz="quarter" idx="12"/>
          </p:nvPr>
        </p:nvSpPr>
        <p:spPr/>
        <p:txBody>
          <a:bodyPr/>
          <a:lstStyle/>
          <a:p>
            <a:pPr>
              <a:defRPr/>
            </a:pPr>
            <a:fld id="{D02787C0-E593-43A7-BF19-14552DBACA0E}" type="slidenum">
              <a:rPr lang="ja-JP" altLang="en-US" smtClean="0"/>
              <a:pPr>
                <a:defRPr/>
              </a:pPr>
              <a:t>3</a:t>
            </a:fld>
            <a:endParaRPr lang="ja-JP" altLang="en-US"/>
          </a:p>
        </p:txBody>
      </p:sp>
    </p:spTree>
    <p:extLst>
      <p:ext uri="{BB962C8B-B14F-4D97-AF65-F5344CB8AC3E}">
        <p14:creationId xmlns:p14="http://schemas.microsoft.com/office/powerpoint/2010/main" val="1369024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AB78-A353-9235-35E7-D76D700B2750}"/>
            </a:ext>
          </a:extLst>
        </p:cNvPr>
        <p:cNvGrpSpPr/>
        <p:nvPr/>
      </p:nvGrpSpPr>
      <p:grpSpPr>
        <a:xfrm>
          <a:off x="0" y="0"/>
          <a:ext cx="0" cy="0"/>
          <a:chOff x="0" y="0"/>
          <a:chExt cx="0" cy="0"/>
        </a:xfrm>
      </p:grpSpPr>
      <p:sp>
        <p:nvSpPr>
          <p:cNvPr id="5" name="AutoShape 12" descr="「無人島」の画像検索結果">
            <a:extLst>
              <a:ext uri="{FF2B5EF4-FFF2-40B4-BE49-F238E27FC236}">
                <a16:creationId xmlns:a16="http://schemas.microsoft.com/office/drawing/2014/main" id="{959454DA-E30C-0651-D410-46BA8976AF03}"/>
              </a:ext>
            </a:extLst>
          </p:cNvPr>
          <p:cNvSpPr>
            <a:spLocks noChangeAspect="1" noChangeArrowheads="1"/>
          </p:cNvSpPr>
          <p:nvPr/>
        </p:nvSpPr>
        <p:spPr bwMode="auto">
          <a:xfrm>
            <a:off x="612775" y="863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AutoShape 14" descr="「無人島」の画像検索結果">
            <a:extLst>
              <a:ext uri="{FF2B5EF4-FFF2-40B4-BE49-F238E27FC236}">
                <a16:creationId xmlns:a16="http://schemas.microsoft.com/office/drawing/2014/main" id="{0ADC62A0-873C-83B9-431F-32C0D3EE06F6}"/>
              </a:ext>
            </a:extLst>
          </p:cNvPr>
          <p:cNvSpPr>
            <a:spLocks noChangeAspect="1" noChangeArrowheads="1"/>
          </p:cNvSpPr>
          <p:nvPr/>
        </p:nvSpPr>
        <p:spPr bwMode="auto">
          <a:xfrm>
            <a:off x="727075" y="9779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 name="AutoShape 18" descr="「もつ鍋」の画像検索結果">
            <a:extLst>
              <a:ext uri="{FF2B5EF4-FFF2-40B4-BE49-F238E27FC236}">
                <a16:creationId xmlns:a16="http://schemas.microsoft.com/office/drawing/2014/main" id="{7C98E7B2-969C-C38C-3B47-7E2CDEF834EA}"/>
              </a:ext>
            </a:extLst>
          </p:cNvPr>
          <p:cNvSpPr>
            <a:spLocks noChangeAspect="1" noChangeArrowheads="1"/>
          </p:cNvSpPr>
          <p:nvPr/>
        </p:nvSpPr>
        <p:spPr bwMode="auto">
          <a:xfrm>
            <a:off x="841375" y="1092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 name="AutoShape 2" descr="「サーフィン」の画像検索結果">
            <a:extLst>
              <a:ext uri="{FF2B5EF4-FFF2-40B4-BE49-F238E27FC236}">
                <a16:creationId xmlns:a16="http://schemas.microsoft.com/office/drawing/2014/main" id="{EF7EA35E-895C-3720-DE6D-6CD2726285F5}"/>
              </a:ext>
            </a:extLst>
          </p:cNvPr>
          <p:cNvSpPr>
            <a:spLocks noChangeAspect="1" noChangeArrowheads="1"/>
          </p:cNvSpPr>
          <p:nvPr/>
        </p:nvSpPr>
        <p:spPr bwMode="auto">
          <a:xfrm>
            <a:off x="955675" y="1206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 name="AutoShape 4" descr="「サーフィン」の画像検索結果">
            <a:extLst>
              <a:ext uri="{FF2B5EF4-FFF2-40B4-BE49-F238E27FC236}">
                <a16:creationId xmlns:a16="http://schemas.microsoft.com/office/drawing/2014/main" id="{C928A704-098C-FC0F-DA08-844318F53D32}"/>
              </a:ext>
            </a:extLst>
          </p:cNvPr>
          <p:cNvSpPr>
            <a:spLocks noChangeAspect="1" noChangeArrowheads="1"/>
          </p:cNvSpPr>
          <p:nvPr/>
        </p:nvSpPr>
        <p:spPr bwMode="auto">
          <a:xfrm>
            <a:off x="1069975" y="1320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2" name="タイトル 1">
            <a:extLst>
              <a:ext uri="{FF2B5EF4-FFF2-40B4-BE49-F238E27FC236}">
                <a16:creationId xmlns:a16="http://schemas.microsoft.com/office/drawing/2014/main" id="{A6ADC162-6C02-FEC2-D50E-51F92F8F95C3}"/>
              </a:ext>
            </a:extLst>
          </p:cNvPr>
          <p:cNvSpPr txBox="1">
            <a:spLocks/>
          </p:cNvSpPr>
          <p:nvPr/>
        </p:nvSpPr>
        <p:spPr bwMode="auto">
          <a:xfrm>
            <a:off x="-15552" y="-27384"/>
            <a:ext cx="8640960" cy="123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a:solidFill>
                  <a:prstClr val="white"/>
                </a:solidFill>
                <a:latin typeface="HG丸ｺﾞｼｯｸM-PRO" panose="020F0600000000000000" pitchFamily="50" charset="-128"/>
                <a:ea typeface="HG丸ｺﾞｼｯｸM-PRO" panose="020F0600000000000000" pitchFamily="50" charset="-128"/>
              </a:rPr>
              <a:t>2035</a:t>
            </a:r>
            <a:r>
              <a:rPr lang="ja-JP" altLang="en-US" sz="3600" dirty="0">
                <a:solidFill>
                  <a:prstClr val="white"/>
                </a:solidFill>
                <a:latin typeface="HG丸ｺﾞｼｯｸM-PRO" panose="020F0600000000000000" pitchFamily="50" charset="-128"/>
                <a:ea typeface="HG丸ｺﾞｼｯｸM-PRO" panose="020F0600000000000000" pitchFamily="50" charset="-128"/>
              </a:rPr>
              <a:t>年ありたい組合（職場つくり）を実現するために　</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r>
              <a:rPr lang="ja-JP" altLang="en-US" sz="3600" dirty="0">
                <a:solidFill>
                  <a:srgbClr val="FF0000"/>
                </a:solidFill>
                <a:latin typeface="HG丸ｺﾞｼｯｸM-PRO" panose="020F0600000000000000" pitchFamily="50" charset="-128"/>
                <a:ea typeface="HG丸ｺﾞｼｯｸM-PRO" panose="020F0600000000000000" pitchFamily="50" charset="-128"/>
              </a:rPr>
              <a:t>あっちゃか</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6" name="正方形/長方形 15">
            <a:extLst>
              <a:ext uri="{FF2B5EF4-FFF2-40B4-BE49-F238E27FC236}">
                <a16:creationId xmlns:a16="http://schemas.microsoft.com/office/drawing/2014/main" id="{1E4A5985-01B2-4C84-3810-CC16967A64DF}"/>
              </a:ext>
            </a:extLst>
          </p:cNvPr>
          <p:cNvSpPr/>
          <p:nvPr/>
        </p:nvSpPr>
        <p:spPr>
          <a:xfrm>
            <a:off x="0" y="1142176"/>
            <a:ext cx="9833992" cy="546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5DFD822C-2B50-AB6C-85C9-EE92A6786C10}"/>
              </a:ext>
            </a:extLst>
          </p:cNvPr>
          <p:cNvSpPr>
            <a:spLocks noGrp="1"/>
          </p:cNvSpPr>
          <p:nvPr>
            <p:ph type="sldNum" sz="quarter" idx="12"/>
          </p:nvPr>
        </p:nvSpPr>
        <p:spPr/>
        <p:txBody>
          <a:bodyPr/>
          <a:lstStyle/>
          <a:p>
            <a:pPr>
              <a:defRPr/>
            </a:pPr>
            <a:fld id="{D02787C0-E593-43A7-BF19-14552DBACA0E}" type="slidenum">
              <a:rPr lang="ja-JP" altLang="en-US" smtClean="0"/>
              <a:pPr>
                <a:defRPr/>
              </a:pPr>
              <a:t>4</a:t>
            </a:fld>
            <a:endParaRPr lang="ja-JP" altLang="en-US"/>
          </a:p>
        </p:txBody>
      </p:sp>
      <p:sp>
        <p:nvSpPr>
          <p:cNvPr id="11" name="テキスト ボックス 10">
            <a:extLst>
              <a:ext uri="{FF2B5EF4-FFF2-40B4-BE49-F238E27FC236}">
                <a16:creationId xmlns:a16="http://schemas.microsoft.com/office/drawing/2014/main" id="{C5C59F7F-5632-412A-ACD4-5111787CD1D8}"/>
              </a:ext>
            </a:extLst>
          </p:cNvPr>
          <p:cNvSpPr txBox="1"/>
          <p:nvPr/>
        </p:nvSpPr>
        <p:spPr>
          <a:xfrm>
            <a:off x="200472" y="1776542"/>
            <a:ext cx="3528392" cy="461665"/>
          </a:xfrm>
          <a:prstGeom prst="rect">
            <a:avLst/>
          </a:prstGeom>
          <a:solidFill>
            <a:schemeClr val="tx2">
              <a:lumMod val="40000"/>
              <a:lumOff val="6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2035</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年ビジョン</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テキスト ボックス 11">
            <a:extLst>
              <a:ext uri="{FF2B5EF4-FFF2-40B4-BE49-F238E27FC236}">
                <a16:creationId xmlns:a16="http://schemas.microsoft.com/office/drawing/2014/main" id="{D1BE183E-0E6C-4A65-9939-279BFA0530E0}"/>
              </a:ext>
            </a:extLst>
          </p:cNvPr>
          <p:cNvSpPr txBox="1"/>
          <p:nvPr/>
        </p:nvSpPr>
        <p:spPr>
          <a:xfrm>
            <a:off x="416496" y="2548300"/>
            <a:ext cx="8136904" cy="461665"/>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「あって良かった～」と思ってもらえる組合に！</a:t>
            </a:r>
            <a:r>
              <a:rPr lang="en-US" altLang="ja-JP" sz="2400" dirty="0">
                <a:latin typeface="HG丸ｺﾞｼｯｸM-PRO" panose="020F0600000000000000" pitchFamily="50" charset="-128"/>
                <a:ea typeface="HG丸ｺﾞｼｯｸM-PRO" panose="020F0600000000000000" pitchFamily="50" charset="-128"/>
              </a:rPr>
              <a:t>』</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675CFD15-ACE0-489C-8698-DC24C82B7E19}"/>
              </a:ext>
            </a:extLst>
          </p:cNvPr>
          <p:cNvSpPr txBox="1"/>
          <p:nvPr/>
        </p:nvSpPr>
        <p:spPr>
          <a:xfrm>
            <a:off x="200472" y="3746297"/>
            <a:ext cx="3528392" cy="461665"/>
          </a:xfrm>
          <a:prstGeom prst="rect">
            <a:avLst/>
          </a:prstGeom>
          <a:solidFill>
            <a:schemeClr val="tx2">
              <a:lumMod val="40000"/>
              <a:lumOff val="6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大切にしたい価値観</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テキスト ボックス 13">
            <a:extLst>
              <a:ext uri="{FF2B5EF4-FFF2-40B4-BE49-F238E27FC236}">
                <a16:creationId xmlns:a16="http://schemas.microsoft.com/office/drawing/2014/main" id="{2525654F-8972-449F-8FB7-C1EAB708D435}"/>
              </a:ext>
            </a:extLst>
          </p:cNvPr>
          <p:cNvSpPr txBox="1"/>
          <p:nvPr/>
        </p:nvSpPr>
        <p:spPr>
          <a:xfrm>
            <a:off x="416496" y="4553094"/>
            <a:ext cx="8136904" cy="461665"/>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 対話・信頼・感謝</a:t>
            </a:r>
            <a:endParaRPr kumimoji="1" lang="en-US" altLang="ja-JP"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97665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downRigh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Right)">
                                      <p:cBhvr>
                                        <p:cTn id="15" dur="500"/>
                                        <p:tgtEl>
                                          <p:spTgt spid="13"/>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Righ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AB78-A353-9235-35E7-D76D700B2750}"/>
            </a:ext>
          </a:extLst>
        </p:cNvPr>
        <p:cNvGrpSpPr/>
        <p:nvPr/>
      </p:nvGrpSpPr>
      <p:grpSpPr>
        <a:xfrm>
          <a:off x="0" y="0"/>
          <a:ext cx="0" cy="0"/>
          <a:chOff x="0" y="0"/>
          <a:chExt cx="0" cy="0"/>
        </a:xfrm>
      </p:grpSpPr>
      <p:sp>
        <p:nvSpPr>
          <p:cNvPr id="5" name="AutoShape 12" descr="「無人島」の画像検索結果">
            <a:extLst>
              <a:ext uri="{FF2B5EF4-FFF2-40B4-BE49-F238E27FC236}">
                <a16:creationId xmlns:a16="http://schemas.microsoft.com/office/drawing/2014/main" id="{959454DA-E30C-0651-D410-46BA8976AF03}"/>
              </a:ext>
            </a:extLst>
          </p:cNvPr>
          <p:cNvSpPr>
            <a:spLocks noChangeAspect="1" noChangeArrowheads="1"/>
          </p:cNvSpPr>
          <p:nvPr/>
        </p:nvSpPr>
        <p:spPr bwMode="auto">
          <a:xfrm>
            <a:off x="612775" y="863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AutoShape 14" descr="「無人島」の画像検索結果">
            <a:extLst>
              <a:ext uri="{FF2B5EF4-FFF2-40B4-BE49-F238E27FC236}">
                <a16:creationId xmlns:a16="http://schemas.microsoft.com/office/drawing/2014/main" id="{0ADC62A0-873C-83B9-431F-32C0D3EE06F6}"/>
              </a:ext>
            </a:extLst>
          </p:cNvPr>
          <p:cNvSpPr>
            <a:spLocks noChangeAspect="1" noChangeArrowheads="1"/>
          </p:cNvSpPr>
          <p:nvPr/>
        </p:nvSpPr>
        <p:spPr bwMode="auto">
          <a:xfrm>
            <a:off x="727075" y="9779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 name="AutoShape 18" descr="「もつ鍋」の画像検索結果">
            <a:extLst>
              <a:ext uri="{FF2B5EF4-FFF2-40B4-BE49-F238E27FC236}">
                <a16:creationId xmlns:a16="http://schemas.microsoft.com/office/drawing/2014/main" id="{7C98E7B2-969C-C38C-3B47-7E2CDEF834EA}"/>
              </a:ext>
            </a:extLst>
          </p:cNvPr>
          <p:cNvSpPr>
            <a:spLocks noChangeAspect="1" noChangeArrowheads="1"/>
          </p:cNvSpPr>
          <p:nvPr/>
        </p:nvSpPr>
        <p:spPr bwMode="auto">
          <a:xfrm>
            <a:off x="841375" y="1092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 name="AutoShape 2" descr="「サーフィン」の画像検索結果">
            <a:extLst>
              <a:ext uri="{FF2B5EF4-FFF2-40B4-BE49-F238E27FC236}">
                <a16:creationId xmlns:a16="http://schemas.microsoft.com/office/drawing/2014/main" id="{EF7EA35E-895C-3720-DE6D-6CD2726285F5}"/>
              </a:ext>
            </a:extLst>
          </p:cNvPr>
          <p:cNvSpPr>
            <a:spLocks noChangeAspect="1" noChangeArrowheads="1"/>
          </p:cNvSpPr>
          <p:nvPr/>
        </p:nvSpPr>
        <p:spPr bwMode="auto">
          <a:xfrm>
            <a:off x="955675" y="1206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 name="AutoShape 4" descr="「サーフィン」の画像検索結果">
            <a:extLst>
              <a:ext uri="{FF2B5EF4-FFF2-40B4-BE49-F238E27FC236}">
                <a16:creationId xmlns:a16="http://schemas.microsoft.com/office/drawing/2014/main" id="{C928A704-098C-FC0F-DA08-844318F53D32}"/>
              </a:ext>
            </a:extLst>
          </p:cNvPr>
          <p:cNvSpPr>
            <a:spLocks noChangeAspect="1" noChangeArrowheads="1"/>
          </p:cNvSpPr>
          <p:nvPr/>
        </p:nvSpPr>
        <p:spPr bwMode="auto">
          <a:xfrm>
            <a:off x="1069975" y="1320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2" name="タイトル 1">
            <a:extLst>
              <a:ext uri="{FF2B5EF4-FFF2-40B4-BE49-F238E27FC236}">
                <a16:creationId xmlns:a16="http://schemas.microsoft.com/office/drawing/2014/main" id="{A6ADC162-6C02-FEC2-D50E-51F92F8F95C3}"/>
              </a:ext>
            </a:extLst>
          </p:cNvPr>
          <p:cNvSpPr txBox="1">
            <a:spLocks/>
          </p:cNvSpPr>
          <p:nvPr/>
        </p:nvSpPr>
        <p:spPr bwMode="auto">
          <a:xfrm>
            <a:off x="-15552" y="-27384"/>
            <a:ext cx="8640960" cy="123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a:solidFill>
                  <a:prstClr val="white"/>
                </a:solidFill>
                <a:latin typeface="HG丸ｺﾞｼｯｸM-PRO" panose="020F0600000000000000" pitchFamily="50" charset="-128"/>
                <a:ea typeface="HG丸ｺﾞｼｯｸM-PRO" panose="020F0600000000000000" pitchFamily="50" charset="-128"/>
              </a:rPr>
              <a:t>2035</a:t>
            </a:r>
            <a:r>
              <a:rPr lang="ja-JP" altLang="en-US" sz="3600" dirty="0">
                <a:solidFill>
                  <a:prstClr val="white"/>
                </a:solidFill>
                <a:latin typeface="HG丸ｺﾞｼｯｸM-PRO" panose="020F0600000000000000" pitchFamily="50" charset="-128"/>
                <a:ea typeface="HG丸ｺﾞｼｯｸM-PRO" panose="020F0600000000000000" pitchFamily="50" charset="-128"/>
              </a:rPr>
              <a:t>年ありたい組合（職場つくり）を実現するために　</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r>
              <a:rPr lang="ja-JP" altLang="en-US" sz="3600" dirty="0">
                <a:solidFill>
                  <a:srgbClr val="FF0000"/>
                </a:solidFill>
                <a:latin typeface="HG丸ｺﾞｼｯｸM-PRO" panose="020F0600000000000000" pitchFamily="50" charset="-128"/>
                <a:ea typeface="HG丸ｺﾞｼｯｸM-PRO" panose="020F0600000000000000" pitchFamily="50" charset="-128"/>
              </a:rPr>
              <a:t>あっちゃか</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6" name="正方形/長方形 15">
            <a:extLst>
              <a:ext uri="{FF2B5EF4-FFF2-40B4-BE49-F238E27FC236}">
                <a16:creationId xmlns:a16="http://schemas.microsoft.com/office/drawing/2014/main" id="{1E4A5985-01B2-4C84-3810-CC16967A64DF}"/>
              </a:ext>
            </a:extLst>
          </p:cNvPr>
          <p:cNvSpPr/>
          <p:nvPr/>
        </p:nvSpPr>
        <p:spPr>
          <a:xfrm>
            <a:off x="0" y="1094462"/>
            <a:ext cx="9833992" cy="546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17" name="直線コネクタ 16">
            <a:extLst>
              <a:ext uri="{FF2B5EF4-FFF2-40B4-BE49-F238E27FC236}">
                <a16:creationId xmlns:a16="http://schemas.microsoft.com/office/drawing/2014/main" id="{D5BE628F-C303-1DB5-37F0-380642410A15}"/>
              </a:ext>
            </a:extLst>
          </p:cNvPr>
          <p:cNvCxnSpPr>
            <a:cxnSpLocks/>
            <a:stCxn id="16" idx="0"/>
            <a:endCxn id="16" idx="2"/>
          </p:cNvCxnSpPr>
          <p:nvPr/>
        </p:nvCxnSpPr>
        <p:spPr>
          <a:xfrm>
            <a:off x="4916996" y="1094462"/>
            <a:ext cx="0" cy="5465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0CB2597-93D8-D1CA-2BE6-A8FF8FE55D65}"/>
              </a:ext>
            </a:extLst>
          </p:cNvPr>
          <p:cNvCxnSpPr>
            <a:cxnSpLocks/>
            <a:stCxn id="16" idx="1"/>
            <a:endCxn id="16" idx="3"/>
          </p:cNvCxnSpPr>
          <p:nvPr/>
        </p:nvCxnSpPr>
        <p:spPr>
          <a:xfrm>
            <a:off x="0" y="3827306"/>
            <a:ext cx="983399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EB494035-2857-89EB-CC06-DB9DD811598E}"/>
              </a:ext>
            </a:extLst>
          </p:cNvPr>
          <p:cNvSpPr txBox="1"/>
          <p:nvPr/>
        </p:nvSpPr>
        <p:spPr>
          <a:xfrm>
            <a:off x="5061012" y="1268760"/>
            <a:ext cx="2628292"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・なぜ行うか。その理由</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テキスト ボックス 24">
            <a:extLst>
              <a:ext uri="{FF2B5EF4-FFF2-40B4-BE49-F238E27FC236}">
                <a16:creationId xmlns:a16="http://schemas.microsoft.com/office/drawing/2014/main" id="{C68E6BA0-BB6A-5476-948B-33449D8BABD5}"/>
              </a:ext>
            </a:extLst>
          </p:cNvPr>
          <p:cNvSpPr txBox="1"/>
          <p:nvPr/>
        </p:nvSpPr>
        <p:spPr>
          <a:xfrm>
            <a:off x="5058986" y="4005064"/>
            <a:ext cx="3062366"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・何を行うか（行っているか）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テキスト ボックス 25">
            <a:extLst>
              <a:ext uri="{FF2B5EF4-FFF2-40B4-BE49-F238E27FC236}">
                <a16:creationId xmlns:a16="http://schemas.microsoft.com/office/drawing/2014/main" id="{1CB66292-5746-FCC3-959E-884C51030E15}"/>
              </a:ext>
            </a:extLst>
          </p:cNvPr>
          <p:cNvSpPr txBox="1"/>
          <p:nvPr/>
        </p:nvSpPr>
        <p:spPr>
          <a:xfrm>
            <a:off x="128464" y="4057327"/>
            <a:ext cx="3744416"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・どのように進めたか（進めている）？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テキスト ボックス 26">
            <a:extLst>
              <a:ext uri="{FF2B5EF4-FFF2-40B4-BE49-F238E27FC236}">
                <a16:creationId xmlns:a16="http://schemas.microsoft.com/office/drawing/2014/main" id="{81D34D75-BDEF-2626-E24B-542C039F0263}"/>
              </a:ext>
            </a:extLst>
          </p:cNvPr>
          <p:cNvSpPr txBox="1"/>
          <p:nvPr/>
        </p:nvSpPr>
        <p:spPr>
          <a:xfrm>
            <a:off x="128464" y="1239153"/>
            <a:ext cx="4392488" cy="523220"/>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・行うことでどうなるか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（もしやらなかったらどうなるか）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5DFD822C-2B50-AB6C-85C9-EE92A6786C10}"/>
              </a:ext>
            </a:extLst>
          </p:cNvPr>
          <p:cNvSpPr>
            <a:spLocks noGrp="1"/>
          </p:cNvSpPr>
          <p:nvPr>
            <p:ph type="sldNum" sz="quarter" idx="12"/>
          </p:nvPr>
        </p:nvSpPr>
        <p:spPr/>
        <p:txBody>
          <a:bodyPr/>
          <a:lstStyle/>
          <a:p>
            <a:pPr>
              <a:defRPr/>
            </a:pPr>
            <a:fld id="{D02787C0-E593-43A7-BF19-14552DBACA0E}" type="slidenum">
              <a:rPr lang="ja-JP" altLang="en-US" smtClean="0"/>
              <a:pPr>
                <a:defRPr/>
              </a:pPr>
              <a:t>5</a:t>
            </a:fld>
            <a:endParaRPr lang="ja-JP" altLang="en-US"/>
          </a:p>
        </p:txBody>
      </p:sp>
      <p:sp>
        <p:nvSpPr>
          <p:cNvPr id="11" name="正方形/長方形 10">
            <a:extLst>
              <a:ext uri="{FF2B5EF4-FFF2-40B4-BE49-F238E27FC236}">
                <a16:creationId xmlns:a16="http://schemas.microsoft.com/office/drawing/2014/main" id="{D7AAA131-172A-42DF-B807-E1592B14B083}"/>
              </a:ext>
            </a:extLst>
          </p:cNvPr>
          <p:cNvSpPr/>
          <p:nvPr/>
        </p:nvSpPr>
        <p:spPr>
          <a:xfrm>
            <a:off x="4989005" y="3944636"/>
            <a:ext cx="4788527" cy="261551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444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AB78-A353-9235-35E7-D76D700B2750}"/>
            </a:ext>
          </a:extLst>
        </p:cNvPr>
        <p:cNvGrpSpPr/>
        <p:nvPr/>
      </p:nvGrpSpPr>
      <p:grpSpPr>
        <a:xfrm>
          <a:off x="0" y="0"/>
          <a:ext cx="0" cy="0"/>
          <a:chOff x="0" y="0"/>
          <a:chExt cx="0" cy="0"/>
        </a:xfrm>
      </p:grpSpPr>
      <p:sp>
        <p:nvSpPr>
          <p:cNvPr id="5" name="AutoShape 12" descr="「無人島」の画像検索結果">
            <a:extLst>
              <a:ext uri="{FF2B5EF4-FFF2-40B4-BE49-F238E27FC236}">
                <a16:creationId xmlns:a16="http://schemas.microsoft.com/office/drawing/2014/main" id="{959454DA-E30C-0651-D410-46BA8976AF03}"/>
              </a:ext>
            </a:extLst>
          </p:cNvPr>
          <p:cNvSpPr>
            <a:spLocks noChangeAspect="1" noChangeArrowheads="1"/>
          </p:cNvSpPr>
          <p:nvPr/>
        </p:nvSpPr>
        <p:spPr bwMode="auto">
          <a:xfrm>
            <a:off x="612775" y="863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AutoShape 14" descr="「無人島」の画像検索結果">
            <a:extLst>
              <a:ext uri="{FF2B5EF4-FFF2-40B4-BE49-F238E27FC236}">
                <a16:creationId xmlns:a16="http://schemas.microsoft.com/office/drawing/2014/main" id="{0ADC62A0-873C-83B9-431F-32C0D3EE06F6}"/>
              </a:ext>
            </a:extLst>
          </p:cNvPr>
          <p:cNvSpPr>
            <a:spLocks noChangeAspect="1" noChangeArrowheads="1"/>
          </p:cNvSpPr>
          <p:nvPr/>
        </p:nvSpPr>
        <p:spPr bwMode="auto">
          <a:xfrm>
            <a:off x="727075" y="9779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 name="AutoShape 18" descr="「もつ鍋」の画像検索結果">
            <a:extLst>
              <a:ext uri="{FF2B5EF4-FFF2-40B4-BE49-F238E27FC236}">
                <a16:creationId xmlns:a16="http://schemas.microsoft.com/office/drawing/2014/main" id="{7C98E7B2-969C-C38C-3B47-7E2CDEF834EA}"/>
              </a:ext>
            </a:extLst>
          </p:cNvPr>
          <p:cNvSpPr>
            <a:spLocks noChangeAspect="1" noChangeArrowheads="1"/>
          </p:cNvSpPr>
          <p:nvPr/>
        </p:nvSpPr>
        <p:spPr bwMode="auto">
          <a:xfrm>
            <a:off x="841375" y="1092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 name="AutoShape 2" descr="「サーフィン」の画像検索結果">
            <a:extLst>
              <a:ext uri="{FF2B5EF4-FFF2-40B4-BE49-F238E27FC236}">
                <a16:creationId xmlns:a16="http://schemas.microsoft.com/office/drawing/2014/main" id="{EF7EA35E-895C-3720-DE6D-6CD2726285F5}"/>
              </a:ext>
            </a:extLst>
          </p:cNvPr>
          <p:cNvSpPr>
            <a:spLocks noChangeAspect="1" noChangeArrowheads="1"/>
          </p:cNvSpPr>
          <p:nvPr/>
        </p:nvSpPr>
        <p:spPr bwMode="auto">
          <a:xfrm>
            <a:off x="955675" y="1206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 name="AutoShape 4" descr="「サーフィン」の画像検索結果">
            <a:extLst>
              <a:ext uri="{FF2B5EF4-FFF2-40B4-BE49-F238E27FC236}">
                <a16:creationId xmlns:a16="http://schemas.microsoft.com/office/drawing/2014/main" id="{C928A704-098C-FC0F-DA08-844318F53D32}"/>
              </a:ext>
            </a:extLst>
          </p:cNvPr>
          <p:cNvSpPr>
            <a:spLocks noChangeAspect="1" noChangeArrowheads="1"/>
          </p:cNvSpPr>
          <p:nvPr/>
        </p:nvSpPr>
        <p:spPr bwMode="auto">
          <a:xfrm>
            <a:off x="1069975" y="1320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2" name="タイトル 1">
            <a:extLst>
              <a:ext uri="{FF2B5EF4-FFF2-40B4-BE49-F238E27FC236}">
                <a16:creationId xmlns:a16="http://schemas.microsoft.com/office/drawing/2014/main" id="{A6ADC162-6C02-FEC2-D50E-51F92F8F95C3}"/>
              </a:ext>
            </a:extLst>
          </p:cNvPr>
          <p:cNvSpPr txBox="1">
            <a:spLocks/>
          </p:cNvSpPr>
          <p:nvPr/>
        </p:nvSpPr>
        <p:spPr bwMode="auto">
          <a:xfrm>
            <a:off x="-15552" y="-27384"/>
            <a:ext cx="8640960" cy="123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a:solidFill>
                  <a:prstClr val="white"/>
                </a:solidFill>
                <a:latin typeface="HG丸ｺﾞｼｯｸM-PRO" panose="020F0600000000000000" pitchFamily="50" charset="-128"/>
                <a:ea typeface="HG丸ｺﾞｼｯｸM-PRO" panose="020F0600000000000000" pitchFamily="50" charset="-128"/>
              </a:rPr>
              <a:t>2035</a:t>
            </a:r>
            <a:r>
              <a:rPr lang="ja-JP" altLang="en-US" sz="3600" dirty="0">
                <a:solidFill>
                  <a:prstClr val="white"/>
                </a:solidFill>
                <a:latin typeface="HG丸ｺﾞｼｯｸM-PRO" panose="020F0600000000000000" pitchFamily="50" charset="-128"/>
                <a:ea typeface="HG丸ｺﾞｼｯｸM-PRO" panose="020F0600000000000000" pitchFamily="50" charset="-128"/>
              </a:rPr>
              <a:t>年ありたい組合（職場つくり）を実現するために　</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r>
              <a:rPr lang="ja-JP" altLang="en-US" sz="3600" dirty="0">
                <a:solidFill>
                  <a:srgbClr val="FF0000"/>
                </a:solidFill>
                <a:latin typeface="HG丸ｺﾞｼｯｸM-PRO" panose="020F0600000000000000" pitchFamily="50" charset="-128"/>
                <a:ea typeface="HG丸ｺﾞｼｯｸM-PRO" panose="020F0600000000000000" pitchFamily="50" charset="-128"/>
              </a:rPr>
              <a:t>あっちゃか</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6" name="正方形/長方形 15">
            <a:extLst>
              <a:ext uri="{FF2B5EF4-FFF2-40B4-BE49-F238E27FC236}">
                <a16:creationId xmlns:a16="http://schemas.microsoft.com/office/drawing/2014/main" id="{1E4A5985-01B2-4C84-3810-CC16967A64DF}"/>
              </a:ext>
            </a:extLst>
          </p:cNvPr>
          <p:cNvSpPr/>
          <p:nvPr/>
        </p:nvSpPr>
        <p:spPr>
          <a:xfrm>
            <a:off x="542" y="1134492"/>
            <a:ext cx="9833992" cy="55348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テキスト ボックス 24">
            <a:extLst>
              <a:ext uri="{FF2B5EF4-FFF2-40B4-BE49-F238E27FC236}">
                <a16:creationId xmlns:a16="http://schemas.microsoft.com/office/drawing/2014/main" id="{C68E6BA0-BB6A-5476-948B-33449D8BABD5}"/>
              </a:ext>
            </a:extLst>
          </p:cNvPr>
          <p:cNvSpPr txBox="1"/>
          <p:nvPr/>
        </p:nvSpPr>
        <p:spPr>
          <a:xfrm>
            <a:off x="250719" y="1368571"/>
            <a:ext cx="4481418" cy="461665"/>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・何を行うか（行っているか）</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5DFD822C-2B50-AB6C-85C9-EE92A6786C10}"/>
              </a:ext>
            </a:extLst>
          </p:cNvPr>
          <p:cNvSpPr>
            <a:spLocks noGrp="1"/>
          </p:cNvSpPr>
          <p:nvPr>
            <p:ph type="sldNum" sz="quarter" idx="12"/>
          </p:nvPr>
        </p:nvSpPr>
        <p:spPr/>
        <p:txBody>
          <a:bodyPr/>
          <a:lstStyle/>
          <a:p>
            <a:pPr>
              <a:defRPr/>
            </a:pPr>
            <a:fld id="{D02787C0-E593-43A7-BF19-14552DBACA0E}" type="slidenum">
              <a:rPr lang="ja-JP" altLang="en-US" smtClean="0"/>
              <a:pPr>
                <a:defRPr/>
              </a:pPr>
              <a:t>6</a:t>
            </a:fld>
            <a:endParaRPr lang="ja-JP" altLang="en-US"/>
          </a:p>
        </p:txBody>
      </p:sp>
      <p:sp>
        <p:nvSpPr>
          <p:cNvPr id="21" name="テキスト ボックス 20">
            <a:extLst>
              <a:ext uri="{FF2B5EF4-FFF2-40B4-BE49-F238E27FC236}">
                <a16:creationId xmlns:a16="http://schemas.microsoft.com/office/drawing/2014/main" id="{196098CA-67E8-48F3-B449-8279E84F7DD7}"/>
              </a:ext>
            </a:extLst>
          </p:cNvPr>
          <p:cNvSpPr txBox="1"/>
          <p:nvPr/>
        </p:nvSpPr>
        <p:spPr>
          <a:xfrm>
            <a:off x="272480" y="2224940"/>
            <a:ext cx="6984776" cy="830997"/>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 職場に直接出向き、</a:t>
            </a:r>
            <a:r>
              <a:rPr kumimoji="1" lang="ja-JP" altLang="en-US" sz="2400" dirty="0">
                <a:latin typeface="HG丸ｺﾞｼｯｸM-PRO" panose="020F0600000000000000" pitchFamily="50" charset="-128"/>
                <a:ea typeface="HG丸ｺﾞｼｯｸM-PRO" panose="020F0600000000000000" pitchFamily="50" charset="-128"/>
              </a:rPr>
              <a:t>全組合員と</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対話をする。</a:t>
            </a:r>
            <a:endParaRPr kumimoji="1" lang="en-US" altLang="ja-JP" sz="2400" dirty="0">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9B5699B3-B848-463C-9D4B-9F2224DC2D4C}"/>
              </a:ext>
            </a:extLst>
          </p:cNvPr>
          <p:cNvPicPr>
            <a:picLocks noChangeAspect="1"/>
          </p:cNvPicPr>
          <p:nvPr/>
        </p:nvPicPr>
        <p:blipFill>
          <a:blip r:embed="rId2"/>
          <a:stretch>
            <a:fillRect/>
          </a:stretch>
        </p:blipFill>
        <p:spPr>
          <a:xfrm>
            <a:off x="5636773" y="2779115"/>
            <a:ext cx="3240966" cy="2877396"/>
          </a:xfrm>
          <a:prstGeom prst="rect">
            <a:avLst/>
          </a:prstGeom>
          <a:effectLst>
            <a:softEdge rad="63500"/>
          </a:effectLst>
        </p:spPr>
      </p:pic>
    </p:spTree>
    <p:extLst>
      <p:ext uri="{BB962C8B-B14F-4D97-AF65-F5344CB8AC3E}">
        <p14:creationId xmlns:p14="http://schemas.microsoft.com/office/powerpoint/2010/main" val="782736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Right)">
                                      <p:cBhvr>
                                        <p:cTn id="7" dur="500"/>
                                        <p:tgtEl>
                                          <p:spTgt spid="21"/>
                                        </p:tgtEl>
                                      </p:cBhvr>
                                    </p:animEffect>
                                  </p:childTnLst>
                                </p:cTn>
                              </p:par>
                              <p:par>
                                <p:cTn id="8" presetID="18" presetClass="entr" presetSubtype="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Righ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AB78-A353-9235-35E7-D76D700B2750}"/>
            </a:ext>
          </a:extLst>
        </p:cNvPr>
        <p:cNvGrpSpPr/>
        <p:nvPr/>
      </p:nvGrpSpPr>
      <p:grpSpPr>
        <a:xfrm>
          <a:off x="0" y="0"/>
          <a:ext cx="0" cy="0"/>
          <a:chOff x="0" y="0"/>
          <a:chExt cx="0" cy="0"/>
        </a:xfrm>
      </p:grpSpPr>
      <p:sp>
        <p:nvSpPr>
          <p:cNvPr id="5" name="AutoShape 12" descr="「無人島」の画像検索結果">
            <a:extLst>
              <a:ext uri="{FF2B5EF4-FFF2-40B4-BE49-F238E27FC236}">
                <a16:creationId xmlns:a16="http://schemas.microsoft.com/office/drawing/2014/main" id="{959454DA-E30C-0651-D410-46BA8976AF03}"/>
              </a:ext>
            </a:extLst>
          </p:cNvPr>
          <p:cNvSpPr>
            <a:spLocks noChangeAspect="1" noChangeArrowheads="1"/>
          </p:cNvSpPr>
          <p:nvPr/>
        </p:nvSpPr>
        <p:spPr bwMode="auto">
          <a:xfrm>
            <a:off x="612775" y="863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AutoShape 14" descr="「無人島」の画像検索結果">
            <a:extLst>
              <a:ext uri="{FF2B5EF4-FFF2-40B4-BE49-F238E27FC236}">
                <a16:creationId xmlns:a16="http://schemas.microsoft.com/office/drawing/2014/main" id="{0ADC62A0-873C-83B9-431F-32C0D3EE06F6}"/>
              </a:ext>
            </a:extLst>
          </p:cNvPr>
          <p:cNvSpPr>
            <a:spLocks noChangeAspect="1" noChangeArrowheads="1"/>
          </p:cNvSpPr>
          <p:nvPr/>
        </p:nvSpPr>
        <p:spPr bwMode="auto">
          <a:xfrm>
            <a:off x="727075" y="9779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 name="AutoShape 18" descr="「もつ鍋」の画像検索結果">
            <a:extLst>
              <a:ext uri="{FF2B5EF4-FFF2-40B4-BE49-F238E27FC236}">
                <a16:creationId xmlns:a16="http://schemas.microsoft.com/office/drawing/2014/main" id="{7C98E7B2-969C-C38C-3B47-7E2CDEF834EA}"/>
              </a:ext>
            </a:extLst>
          </p:cNvPr>
          <p:cNvSpPr>
            <a:spLocks noChangeAspect="1" noChangeArrowheads="1"/>
          </p:cNvSpPr>
          <p:nvPr/>
        </p:nvSpPr>
        <p:spPr bwMode="auto">
          <a:xfrm>
            <a:off x="841375" y="1092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 name="AutoShape 2" descr="「サーフィン」の画像検索結果">
            <a:extLst>
              <a:ext uri="{FF2B5EF4-FFF2-40B4-BE49-F238E27FC236}">
                <a16:creationId xmlns:a16="http://schemas.microsoft.com/office/drawing/2014/main" id="{EF7EA35E-895C-3720-DE6D-6CD2726285F5}"/>
              </a:ext>
            </a:extLst>
          </p:cNvPr>
          <p:cNvSpPr>
            <a:spLocks noChangeAspect="1" noChangeArrowheads="1"/>
          </p:cNvSpPr>
          <p:nvPr/>
        </p:nvSpPr>
        <p:spPr bwMode="auto">
          <a:xfrm>
            <a:off x="955675" y="1206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 name="AutoShape 4" descr="「サーフィン」の画像検索結果">
            <a:extLst>
              <a:ext uri="{FF2B5EF4-FFF2-40B4-BE49-F238E27FC236}">
                <a16:creationId xmlns:a16="http://schemas.microsoft.com/office/drawing/2014/main" id="{C928A704-098C-FC0F-DA08-844318F53D32}"/>
              </a:ext>
            </a:extLst>
          </p:cNvPr>
          <p:cNvSpPr>
            <a:spLocks noChangeAspect="1" noChangeArrowheads="1"/>
          </p:cNvSpPr>
          <p:nvPr/>
        </p:nvSpPr>
        <p:spPr bwMode="auto">
          <a:xfrm>
            <a:off x="1069975" y="1320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2" name="タイトル 1">
            <a:extLst>
              <a:ext uri="{FF2B5EF4-FFF2-40B4-BE49-F238E27FC236}">
                <a16:creationId xmlns:a16="http://schemas.microsoft.com/office/drawing/2014/main" id="{A6ADC162-6C02-FEC2-D50E-51F92F8F95C3}"/>
              </a:ext>
            </a:extLst>
          </p:cNvPr>
          <p:cNvSpPr txBox="1">
            <a:spLocks/>
          </p:cNvSpPr>
          <p:nvPr/>
        </p:nvSpPr>
        <p:spPr bwMode="auto">
          <a:xfrm>
            <a:off x="-15552" y="-27384"/>
            <a:ext cx="8640960" cy="123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a:solidFill>
                  <a:prstClr val="white"/>
                </a:solidFill>
                <a:latin typeface="HG丸ｺﾞｼｯｸM-PRO" panose="020F0600000000000000" pitchFamily="50" charset="-128"/>
                <a:ea typeface="HG丸ｺﾞｼｯｸM-PRO" panose="020F0600000000000000" pitchFamily="50" charset="-128"/>
              </a:rPr>
              <a:t>2035</a:t>
            </a:r>
            <a:r>
              <a:rPr lang="ja-JP" altLang="en-US" sz="3600" dirty="0">
                <a:solidFill>
                  <a:prstClr val="white"/>
                </a:solidFill>
                <a:latin typeface="HG丸ｺﾞｼｯｸM-PRO" panose="020F0600000000000000" pitchFamily="50" charset="-128"/>
                <a:ea typeface="HG丸ｺﾞｼｯｸM-PRO" panose="020F0600000000000000" pitchFamily="50" charset="-128"/>
              </a:rPr>
              <a:t>年ありたい組合（職場つくり）を実現するために　</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r>
              <a:rPr lang="ja-JP" altLang="en-US" sz="3600" dirty="0">
                <a:solidFill>
                  <a:srgbClr val="FF0000"/>
                </a:solidFill>
                <a:latin typeface="HG丸ｺﾞｼｯｸM-PRO" panose="020F0600000000000000" pitchFamily="50" charset="-128"/>
                <a:ea typeface="HG丸ｺﾞｼｯｸM-PRO" panose="020F0600000000000000" pitchFamily="50" charset="-128"/>
              </a:rPr>
              <a:t>あっちゃか</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6" name="正方形/長方形 15">
            <a:extLst>
              <a:ext uri="{FF2B5EF4-FFF2-40B4-BE49-F238E27FC236}">
                <a16:creationId xmlns:a16="http://schemas.microsoft.com/office/drawing/2014/main" id="{1E4A5985-01B2-4C84-3810-CC16967A64DF}"/>
              </a:ext>
            </a:extLst>
          </p:cNvPr>
          <p:cNvSpPr/>
          <p:nvPr/>
        </p:nvSpPr>
        <p:spPr>
          <a:xfrm>
            <a:off x="0" y="1153128"/>
            <a:ext cx="9833992" cy="546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17" name="直線コネクタ 16">
            <a:extLst>
              <a:ext uri="{FF2B5EF4-FFF2-40B4-BE49-F238E27FC236}">
                <a16:creationId xmlns:a16="http://schemas.microsoft.com/office/drawing/2014/main" id="{D5BE628F-C303-1DB5-37F0-380642410A15}"/>
              </a:ext>
            </a:extLst>
          </p:cNvPr>
          <p:cNvCxnSpPr>
            <a:cxnSpLocks/>
            <a:stCxn id="16" idx="0"/>
            <a:endCxn id="16" idx="2"/>
          </p:cNvCxnSpPr>
          <p:nvPr/>
        </p:nvCxnSpPr>
        <p:spPr>
          <a:xfrm>
            <a:off x="4916996" y="1153128"/>
            <a:ext cx="0" cy="5465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0CB2597-93D8-D1CA-2BE6-A8FF8FE55D65}"/>
              </a:ext>
            </a:extLst>
          </p:cNvPr>
          <p:cNvCxnSpPr>
            <a:cxnSpLocks/>
            <a:stCxn id="16" idx="1"/>
            <a:endCxn id="16" idx="3"/>
          </p:cNvCxnSpPr>
          <p:nvPr/>
        </p:nvCxnSpPr>
        <p:spPr>
          <a:xfrm>
            <a:off x="0" y="3885972"/>
            <a:ext cx="983399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EB494035-2857-89EB-CC06-DB9DD811598E}"/>
              </a:ext>
            </a:extLst>
          </p:cNvPr>
          <p:cNvSpPr txBox="1"/>
          <p:nvPr/>
        </p:nvSpPr>
        <p:spPr>
          <a:xfrm>
            <a:off x="5061012" y="1268760"/>
            <a:ext cx="2628292"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・なぜ行うか。その理由</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テキスト ボックス 24">
            <a:extLst>
              <a:ext uri="{FF2B5EF4-FFF2-40B4-BE49-F238E27FC236}">
                <a16:creationId xmlns:a16="http://schemas.microsoft.com/office/drawing/2014/main" id="{C68E6BA0-BB6A-5476-948B-33449D8BABD5}"/>
              </a:ext>
            </a:extLst>
          </p:cNvPr>
          <p:cNvSpPr txBox="1"/>
          <p:nvPr/>
        </p:nvSpPr>
        <p:spPr>
          <a:xfrm>
            <a:off x="5058986" y="4005064"/>
            <a:ext cx="3062366"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・何を行うか（行っているか）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テキスト ボックス 25">
            <a:extLst>
              <a:ext uri="{FF2B5EF4-FFF2-40B4-BE49-F238E27FC236}">
                <a16:creationId xmlns:a16="http://schemas.microsoft.com/office/drawing/2014/main" id="{1CB66292-5746-FCC3-959E-884C51030E15}"/>
              </a:ext>
            </a:extLst>
          </p:cNvPr>
          <p:cNvSpPr txBox="1"/>
          <p:nvPr/>
        </p:nvSpPr>
        <p:spPr>
          <a:xfrm>
            <a:off x="128464" y="4057327"/>
            <a:ext cx="3744416"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・どのように進めたか（進めている）？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テキスト ボックス 26">
            <a:extLst>
              <a:ext uri="{FF2B5EF4-FFF2-40B4-BE49-F238E27FC236}">
                <a16:creationId xmlns:a16="http://schemas.microsoft.com/office/drawing/2014/main" id="{81D34D75-BDEF-2626-E24B-542C039F0263}"/>
              </a:ext>
            </a:extLst>
          </p:cNvPr>
          <p:cNvSpPr txBox="1"/>
          <p:nvPr/>
        </p:nvSpPr>
        <p:spPr>
          <a:xfrm>
            <a:off x="128464" y="1239153"/>
            <a:ext cx="4392488" cy="523220"/>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・行うことでどうなるか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（もしやらなかったらどうなるか）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5DFD822C-2B50-AB6C-85C9-EE92A6786C10}"/>
              </a:ext>
            </a:extLst>
          </p:cNvPr>
          <p:cNvSpPr>
            <a:spLocks noGrp="1"/>
          </p:cNvSpPr>
          <p:nvPr>
            <p:ph type="sldNum" sz="quarter" idx="12"/>
          </p:nvPr>
        </p:nvSpPr>
        <p:spPr/>
        <p:txBody>
          <a:bodyPr/>
          <a:lstStyle/>
          <a:p>
            <a:pPr>
              <a:defRPr/>
            </a:pPr>
            <a:fld id="{D02787C0-E593-43A7-BF19-14552DBACA0E}" type="slidenum">
              <a:rPr lang="ja-JP" altLang="en-US" smtClean="0"/>
              <a:pPr>
                <a:defRPr/>
              </a:pPr>
              <a:t>7</a:t>
            </a:fld>
            <a:endParaRPr lang="ja-JP" altLang="en-US"/>
          </a:p>
        </p:txBody>
      </p:sp>
      <p:sp>
        <p:nvSpPr>
          <p:cNvPr id="3" name="テキスト ボックス 2">
            <a:extLst>
              <a:ext uri="{FF2B5EF4-FFF2-40B4-BE49-F238E27FC236}">
                <a16:creationId xmlns:a16="http://schemas.microsoft.com/office/drawing/2014/main" id="{EC775822-B791-4E64-AE67-78BFAE6051CB}"/>
              </a:ext>
            </a:extLst>
          </p:cNvPr>
          <p:cNvSpPr txBox="1"/>
          <p:nvPr/>
        </p:nvSpPr>
        <p:spPr>
          <a:xfrm>
            <a:off x="5210348" y="4421727"/>
            <a:ext cx="4481418" cy="338554"/>
          </a:xfrm>
          <a:prstGeom prst="rect">
            <a:avLst/>
          </a:prstGeom>
          <a:noFill/>
        </p:spPr>
        <p:txBody>
          <a:bodyPr wrap="square" rtlCol="0">
            <a:spAutoFit/>
          </a:bodyPr>
          <a:lstStyle/>
          <a:p>
            <a:r>
              <a:rPr lang="ja-JP" altLang="en-US" sz="1600">
                <a:latin typeface="HG丸ｺﾞｼｯｸM-PRO" panose="020F0600000000000000" pitchFamily="50" charset="-128"/>
                <a:ea typeface="HG丸ｺﾞｼｯｸM-PRO" panose="020F0600000000000000" pitchFamily="50" charset="-128"/>
              </a:rPr>
              <a:t>○ </a:t>
            </a:r>
            <a:r>
              <a:rPr lang="ja-JP" altLang="en-US" sz="1600" dirty="0">
                <a:latin typeface="HG丸ｺﾞｼｯｸM-PRO" panose="020F0600000000000000" pitchFamily="50" charset="-128"/>
                <a:ea typeface="HG丸ｺﾞｼｯｸM-PRO" panose="020F0600000000000000" pitchFamily="50" charset="-128"/>
              </a:rPr>
              <a:t>職場に直接出向き、</a:t>
            </a:r>
            <a:r>
              <a:rPr kumimoji="1" lang="ja-JP" altLang="en-US" sz="1600" dirty="0">
                <a:latin typeface="HG丸ｺﾞｼｯｸM-PRO" panose="020F0600000000000000" pitchFamily="50" charset="-128"/>
                <a:ea typeface="HG丸ｺﾞｼｯｸM-PRO" panose="020F0600000000000000" pitchFamily="50" charset="-128"/>
              </a:rPr>
              <a:t>全組合員と対話をする。</a:t>
            </a:r>
            <a:endParaRPr kumimoji="1" lang="en-US" altLang="ja-JP" sz="1600" dirty="0">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D491F21E-E9A3-4FFB-B0BA-6522A420041A}"/>
              </a:ext>
            </a:extLst>
          </p:cNvPr>
          <p:cNvSpPr/>
          <p:nvPr/>
        </p:nvSpPr>
        <p:spPr>
          <a:xfrm>
            <a:off x="4989005" y="1196400"/>
            <a:ext cx="4788527" cy="261551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32222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AB78-A353-9235-35E7-D76D700B2750}"/>
            </a:ext>
          </a:extLst>
        </p:cNvPr>
        <p:cNvGrpSpPr/>
        <p:nvPr/>
      </p:nvGrpSpPr>
      <p:grpSpPr>
        <a:xfrm>
          <a:off x="0" y="0"/>
          <a:ext cx="0" cy="0"/>
          <a:chOff x="0" y="0"/>
          <a:chExt cx="0" cy="0"/>
        </a:xfrm>
      </p:grpSpPr>
      <p:sp>
        <p:nvSpPr>
          <p:cNvPr id="5" name="AutoShape 12" descr="「無人島」の画像検索結果">
            <a:extLst>
              <a:ext uri="{FF2B5EF4-FFF2-40B4-BE49-F238E27FC236}">
                <a16:creationId xmlns:a16="http://schemas.microsoft.com/office/drawing/2014/main" id="{959454DA-E30C-0651-D410-46BA8976AF03}"/>
              </a:ext>
            </a:extLst>
          </p:cNvPr>
          <p:cNvSpPr>
            <a:spLocks noChangeAspect="1" noChangeArrowheads="1"/>
          </p:cNvSpPr>
          <p:nvPr/>
        </p:nvSpPr>
        <p:spPr bwMode="auto">
          <a:xfrm>
            <a:off x="612775" y="863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AutoShape 14" descr="「無人島」の画像検索結果">
            <a:extLst>
              <a:ext uri="{FF2B5EF4-FFF2-40B4-BE49-F238E27FC236}">
                <a16:creationId xmlns:a16="http://schemas.microsoft.com/office/drawing/2014/main" id="{0ADC62A0-873C-83B9-431F-32C0D3EE06F6}"/>
              </a:ext>
            </a:extLst>
          </p:cNvPr>
          <p:cNvSpPr>
            <a:spLocks noChangeAspect="1" noChangeArrowheads="1"/>
          </p:cNvSpPr>
          <p:nvPr/>
        </p:nvSpPr>
        <p:spPr bwMode="auto">
          <a:xfrm>
            <a:off x="727075" y="9779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 name="AutoShape 18" descr="「もつ鍋」の画像検索結果">
            <a:extLst>
              <a:ext uri="{FF2B5EF4-FFF2-40B4-BE49-F238E27FC236}">
                <a16:creationId xmlns:a16="http://schemas.microsoft.com/office/drawing/2014/main" id="{7C98E7B2-969C-C38C-3B47-7E2CDEF834EA}"/>
              </a:ext>
            </a:extLst>
          </p:cNvPr>
          <p:cNvSpPr>
            <a:spLocks noChangeAspect="1" noChangeArrowheads="1"/>
          </p:cNvSpPr>
          <p:nvPr/>
        </p:nvSpPr>
        <p:spPr bwMode="auto">
          <a:xfrm>
            <a:off x="841375" y="1092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 name="AutoShape 2" descr="「サーフィン」の画像検索結果">
            <a:extLst>
              <a:ext uri="{FF2B5EF4-FFF2-40B4-BE49-F238E27FC236}">
                <a16:creationId xmlns:a16="http://schemas.microsoft.com/office/drawing/2014/main" id="{EF7EA35E-895C-3720-DE6D-6CD2726285F5}"/>
              </a:ext>
            </a:extLst>
          </p:cNvPr>
          <p:cNvSpPr>
            <a:spLocks noChangeAspect="1" noChangeArrowheads="1"/>
          </p:cNvSpPr>
          <p:nvPr/>
        </p:nvSpPr>
        <p:spPr bwMode="auto">
          <a:xfrm>
            <a:off x="955675" y="1206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 name="AutoShape 4" descr="「サーフィン」の画像検索結果">
            <a:extLst>
              <a:ext uri="{FF2B5EF4-FFF2-40B4-BE49-F238E27FC236}">
                <a16:creationId xmlns:a16="http://schemas.microsoft.com/office/drawing/2014/main" id="{C928A704-098C-FC0F-DA08-844318F53D32}"/>
              </a:ext>
            </a:extLst>
          </p:cNvPr>
          <p:cNvSpPr>
            <a:spLocks noChangeAspect="1" noChangeArrowheads="1"/>
          </p:cNvSpPr>
          <p:nvPr/>
        </p:nvSpPr>
        <p:spPr bwMode="auto">
          <a:xfrm>
            <a:off x="1069975" y="1320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2" name="タイトル 1">
            <a:extLst>
              <a:ext uri="{FF2B5EF4-FFF2-40B4-BE49-F238E27FC236}">
                <a16:creationId xmlns:a16="http://schemas.microsoft.com/office/drawing/2014/main" id="{A6ADC162-6C02-FEC2-D50E-51F92F8F95C3}"/>
              </a:ext>
            </a:extLst>
          </p:cNvPr>
          <p:cNvSpPr txBox="1">
            <a:spLocks/>
          </p:cNvSpPr>
          <p:nvPr/>
        </p:nvSpPr>
        <p:spPr bwMode="auto">
          <a:xfrm>
            <a:off x="-15552" y="-27384"/>
            <a:ext cx="8640960" cy="123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a:solidFill>
                  <a:prstClr val="white"/>
                </a:solidFill>
                <a:latin typeface="HG丸ｺﾞｼｯｸM-PRO" panose="020F0600000000000000" pitchFamily="50" charset="-128"/>
                <a:ea typeface="HG丸ｺﾞｼｯｸM-PRO" panose="020F0600000000000000" pitchFamily="50" charset="-128"/>
              </a:rPr>
              <a:t>2035</a:t>
            </a:r>
            <a:r>
              <a:rPr lang="ja-JP" altLang="en-US" sz="3600" dirty="0">
                <a:solidFill>
                  <a:prstClr val="white"/>
                </a:solidFill>
                <a:latin typeface="HG丸ｺﾞｼｯｸM-PRO" panose="020F0600000000000000" pitchFamily="50" charset="-128"/>
                <a:ea typeface="HG丸ｺﾞｼｯｸM-PRO" panose="020F0600000000000000" pitchFamily="50" charset="-128"/>
              </a:rPr>
              <a:t>年ありたい組合（職場つくり）を実現するために　</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r>
              <a:rPr lang="ja-JP" altLang="en-US" sz="3600" dirty="0">
                <a:solidFill>
                  <a:srgbClr val="FF0000"/>
                </a:solidFill>
                <a:latin typeface="HG丸ｺﾞｼｯｸM-PRO" panose="020F0600000000000000" pitchFamily="50" charset="-128"/>
                <a:ea typeface="HG丸ｺﾞｼｯｸM-PRO" panose="020F0600000000000000" pitchFamily="50" charset="-128"/>
              </a:rPr>
              <a:t>あっちゃか</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6" name="正方形/長方形 15">
            <a:extLst>
              <a:ext uri="{FF2B5EF4-FFF2-40B4-BE49-F238E27FC236}">
                <a16:creationId xmlns:a16="http://schemas.microsoft.com/office/drawing/2014/main" id="{1E4A5985-01B2-4C84-3810-CC16967A64DF}"/>
              </a:ext>
            </a:extLst>
          </p:cNvPr>
          <p:cNvSpPr/>
          <p:nvPr/>
        </p:nvSpPr>
        <p:spPr>
          <a:xfrm>
            <a:off x="0" y="1142176"/>
            <a:ext cx="9833992" cy="546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テキスト ボックス 23">
            <a:extLst>
              <a:ext uri="{FF2B5EF4-FFF2-40B4-BE49-F238E27FC236}">
                <a16:creationId xmlns:a16="http://schemas.microsoft.com/office/drawing/2014/main" id="{EB494035-2857-89EB-CC06-DB9DD811598E}"/>
              </a:ext>
            </a:extLst>
          </p:cNvPr>
          <p:cNvSpPr txBox="1"/>
          <p:nvPr/>
        </p:nvSpPr>
        <p:spPr>
          <a:xfrm>
            <a:off x="344488" y="1370776"/>
            <a:ext cx="3744416" cy="461665"/>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・なぜ行うか。その理由</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5DFD822C-2B50-AB6C-85C9-EE92A6786C10}"/>
              </a:ext>
            </a:extLst>
          </p:cNvPr>
          <p:cNvSpPr>
            <a:spLocks noGrp="1"/>
          </p:cNvSpPr>
          <p:nvPr>
            <p:ph type="sldNum" sz="quarter" idx="12"/>
          </p:nvPr>
        </p:nvSpPr>
        <p:spPr/>
        <p:txBody>
          <a:bodyPr/>
          <a:lstStyle/>
          <a:p>
            <a:pPr>
              <a:defRPr/>
            </a:pPr>
            <a:fld id="{D02787C0-E593-43A7-BF19-14552DBACA0E}" type="slidenum">
              <a:rPr lang="ja-JP" altLang="en-US" smtClean="0"/>
              <a:pPr>
                <a:defRPr/>
              </a:pPr>
              <a:t>8</a:t>
            </a:fld>
            <a:endParaRPr lang="ja-JP" altLang="en-US"/>
          </a:p>
        </p:txBody>
      </p:sp>
      <p:sp>
        <p:nvSpPr>
          <p:cNvPr id="4" name="テキスト ボックス 3">
            <a:extLst>
              <a:ext uri="{FF2B5EF4-FFF2-40B4-BE49-F238E27FC236}">
                <a16:creationId xmlns:a16="http://schemas.microsoft.com/office/drawing/2014/main" id="{4B92F6E9-FBD8-C4B6-D47A-6E68785EDD9A}"/>
              </a:ext>
            </a:extLst>
          </p:cNvPr>
          <p:cNvSpPr txBox="1"/>
          <p:nvPr/>
        </p:nvSpPr>
        <p:spPr>
          <a:xfrm>
            <a:off x="345920" y="2183937"/>
            <a:ext cx="5696058" cy="1477328"/>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 </a:t>
            </a:r>
            <a:r>
              <a:rPr kumimoji="1" lang="en-US" altLang="ja-JP" dirty="0">
                <a:latin typeface="HG丸ｺﾞｼｯｸM-PRO" panose="020F0600000000000000" pitchFamily="50" charset="-128"/>
                <a:ea typeface="HG丸ｺﾞｼｯｸM-PRO" panose="020F0600000000000000" pitchFamily="50" charset="-128"/>
              </a:rPr>
              <a:t>SWOT</a:t>
            </a:r>
            <a:r>
              <a:rPr lang="ja-JP" altLang="en-US" dirty="0">
                <a:latin typeface="HG丸ｺﾞｼｯｸM-PRO" panose="020F0600000000000000" pitchFamily="50" charset="-128"/>
                <a:ea typeface="HG丸ｺﾞｼｯｸM-PRO" panose="020F0600000000000000" pitchFamily="50" charset="-128"/>
              </a:rPr>
              <a:t>分析をした際に「組合離れ」が挙げられた。</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その要因としては</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１．組合がなにをしているかわからない</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２．組合役員がだれかわからない</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といった実態があった。</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id="{48419B1D-7CC6-4F91-B994-A0391B111D36}"/>
              </a:ext>
            </a:extLst>
          </p:cNvPr>
          <p:cNvSpPr txBox="1"/>
          <p:nvPr/>
        </p:nvSpPr>
        <p:spPr>
          <a:xfrm>
            <a:off x="345204" y="4106307"/>
            <a:ext cx="5697490" cy="646331"/>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rPr>
              <a:t>「組合員のため」の活動を行う上でまずは組合員が</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 置かれている状況を知ることが重要</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id="{4E9DFAF6-37D5-4BB1-A07E-47DFAA8CD91A}"/>
              </a:ext>
            </a:extLst>
          </p:cNvPr>
          <p:cNvSpPr txBox="1"/>
          <p:nvPr/>
        </p:nvSpPr>
        <p:spPr>
          <a:xfrm>
            <a:off x="344488" y="5197680"/>
            <a:ext cx="5553474" cy="646331"/>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 （役員であれば）自分自身を宣伝していくことで</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 周知を図る</a:t>
            </a:r>
            <a:endParaRPr kumimoji="1" lang="en-US" altLang="ja-JP" dirty="0">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6EB5755D-EEDD-4640-9251-55B621DB61C2}"/>
              </a:ext>
            </a:extLst>
          </p:cNvPr>
          <p:cNvPicPr>
            <a:picLocks noChangeAspect="1"/>
          </p:cNvPicPr>
          <p:nvPr/>
        </p:nvPicPr>
        <p:blipFill>
          <a:blip r:embed="rId2"/>
          <a:stretch>
            <a:fillRect/>
          </a:stretch>
        </p:blipFill>
        <p:spPr>
          <a:xfrm>
            <a:off x="6271770" y="2079085"/>
            <a:ext cx="3485409" cy="2169304"/>
          </a:xfrm>
          <a:prstGeom prst="rect">
            <a:avLst/>
          </a:prstGeom>
          <a:effectLst>
            <a:softEdge rad="63500"/>
          </a:effectLst>
        </p:spPr>
      </p:pic>
    </p:spTree>
    <p:extLst>
      <p:ext uri="{BB962C8B-B14F-4D97-AF65-F5344CB8AC3E}">
        <p14:creationId xmlns:p14="http://schemas.microsoft.com/office/powerpoint/2010/main" val="207506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strips(downRigh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Righ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AB78-A353-9235-35E7-D76D700B2750}"/>
            </a:ext>
          </a:extLst>
        </p:cNvPr>
        <p:cNvGrpSpPr/>
        <p:nvPr/>
      </p:nvGrpSpPr>
      <p:grpSpPr>
        <a:xfrm>
          <a:off x="0" y="0"/>
          <a:ext cx="0" cy="0"/>
          <a:chOff x="0" y="0"/>
          <a:chExt cx="0" cy="0"/>
        </a:xfrm>
      </p:grpSpPr>
      <p:sp>
        <p:nvSpPr>
          <p:cNvPr id="5" name="AutoShape 12" descr="「無人島」の画像検索結果">
            <a:extLst>
              <a:ext uri="{FF2B5EF4-FFF2-40B4-BE49-F238E27FC236}">
                <a16:creationId xmlns:a16="http://schemas.microsoft.com/office/drawing/2014/main" id="{959454DA-E30C-0651-D410-46BA8976AF03}"/>
              </a:ext>
            </a:extLst>
          </p:cNvPr>
          <p:cNvSpPr>
            <a:spLocks noChangeAspect="1" noChangeArrowheads="1"/>
          </p:cNvSpPr>
          <p:nvPr/>
        </p:nvSpPr>
        <p:spPr bwMode="auto">
          <a:xfrm>
            <a:off x="612775" y="8636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6" name="AutoShape 14" descr="「無人島」の画像検索結果">
            <a:extLst>
              <a:ext uri="{FF2B5EF4-FFF2-40B4-BE49-F238E27FC236}">
                <a16:creationId xmlns:a16="http://schemas.microsoft.com/office/drawing/2014/main" id="{0ADC62A0-873C-83B9-431F-32C0D3EE06F6}"/>
              </a:ext>
            </a:extLst>
          </p:cNvPr>
          <p:cNvSpPr>
            <a:spLocks noChangeAspect="1" noChangeArrowheads="1"/>
          </p:cNvSpPr>
          <p:nvPr/>
        </p:nvSpPr>
        <p:spPr bwMode="auto">
          <a:xfrm>
            <a:off x="727075" y="9779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7" name="AutoShape 18" descr="「もつ鍋」の画像検索結果">
            <a:extLst>
              <a:ext uri="{FF2B5EF4-FFF2-40B4-BE49-F238E27FC236}">
                <a16:creationId xmlns:a16="http://schemas.microsoft.com/office/drawing/2014/main" id="{7C98E7B2-969C-C38C-3B47-7E2CDEF834EA}"/>
              </a:ext>
            </a:extLst>
          </p:cNvPr>
          <p:cNvSpPr>
            <a:spLocks noChangeAspect="1" noChangeArrowheads="1"/>
          </p:cNvSpPr>
          <p:nvPr/>
        </p:nvSpPr>
        <p:spPr bwMode="auto">
          <a:xfrm>
            <a:off x="841375" y="10922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8" name="AutoShape 2" descr="「サーフィン」の画像検索結果">
            <a:extLst>
              <a:ext uri="{FF2B5EF4-FFF2-40B4-BE49-F238E27FC236}">
                <a16:creationId xmlns:a16="http://schemas.microsoft.com/office/drawing/2014/main" id="{EF7EA35E-895C-3720-DE6D-6CD2726285F5}"/>
              </a:ext>
            </a:extLst>
          </p:cNvPr>
          <p:cNvSpPr>
            <a:spLocks noChangeAspect="1" noChangeArrowheads="1"/>
          </p:cNvSpPr>
          <p:nvPr/>
        </p:nvSpPr>
        <p:spPr bwMode="auto">
          <a:xfrm>
            <a:off x="955675" y="1206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19" name="AutoShape 4" descr="「サーフィン」の画像検索結果">
            <a:extLst>
              <a:ext uri="{FF2B5EF4-FFF2-40B4-BE49-F238E27FC236}">
                <a16:creationId xmlns:a16="http://schemas.microsoft.com/office/drawing/2014/main" id="{C928A704-098C-FC0F-DA08-844318F53D32}"/>
              </a:ext>
            </a:extLst>
          </p:cNvPr>
          <p:cNvSpPr>
            <a:spLocks noChangeAspect="1" noChangeArrowheads="1"/>
          </p:cNvSpPr>
          <p:nvPr/>
        </p:nvSpPr>
        <p:spPr bwMode="auto">
          <a:xfrm>
            <a:off x="1069975" y="13208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1" lang="ja-JP" altLang="en-US" sz="135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42" name="タイトル 1">
            <a:extLst>
              <a:ext uri="{FF2B5EF4-FFF2-40B4-BE49-F238E27FC236}">
                <a16:creationId xmlns:a16="http://schemas.microsoft.com/office/drawing/2014/main" id="{A6ADC162-6C02-FEC2-D50E-51F92F8F95C3}"/>
              </a:ext>
            </a:extLst>
          </p:cNvPr>
          <p:cNvSpPr txBox="1">
            <a:spLocks/>
          </p:cNvSpPr>
          <p:nvPr/>
        </p:nvSpPr>
        <p:spPr bwMode="auto">
          <a:xfrm>
            <a:off x="-15552" y="-27384"/>
            <a:ext cx="8640960" cy="1239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3600" dirty="0">
                <a:solidFill>
                  <a:prstClr val="white"/>
                </a:solidFill>
                <a:latin typeface="HG丸ｺﾞｼｯｸM-PRO" panose="020F0600000000000000" pitchFamily="50" charset="-128"/>
                <a:ea typeface="HG丸ｺﾞｼｯｸM-PRO" panose="020F0600000000000000" pitchFamily="50" charset="-128"/>
              </a:rPr>
              <a:t>2035</a:t>
            </a:r>
            <a:r>
              <a:rPr lang="ja-JP" altLang="en-US" sz="3600" dirty="0">
                <a:solidFill>
                  <a:prstClr val="white"/>
                </a:solidFill>
                <a:latin typeface="HG丸ｺﾞｼｯｸM-PRO" panose="020F0600000000000000" pitchFamily="50" charset="-128"/>
                <a:ea typeface="HG丸ｺﾞｼｯｸM-PRO" panose="020F0600000000000000" pitchFamily="50" charset="-128"/>
              </a:rPr>
              <a:t>年ありたい組合（職場つくり）を実現するために　</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r>
              <a:rPr lang="ja-JP" altLang="en-US" sz="3600" dirty="0">
                <a:solidFill>
                  <a:srgbClr val="FF0000"/>
                </a:solidFill>
                <a:latin typeface="HG丸ｺﾞｼｯｸM-PRO" panose="020F0600000000000000" pitchFamily="50" charset="-128"/>
                <a:ea typeface="HG丸ｺﾞｼｯｸM-PRO" panose="020F0600000000000000" pitchFamily="50" charset="-128"/>
              </a:rPr>
              <a:t>あっちゃか</a:t>
            </a:r>
            <a:r>
              <a:rPr lang="en-US" altLang="ja-JP" sz="3600" dirty="0">
                <a:solidFill>
                  <a:srgbClr val="FF0000"/>
                </a:solidFill>
                <a:latin typeface="HG丸ｺﾞｼｯｸM-PRO" panose="020F0600000000000000" pitchFamily="50" charset="-128"/>
                <a:ea typeface="HG丸ｺﾞｼｯｸM-PRO" panose="020F0600000000000000" pitchFamily="50" charset="-128"/>
              </a:rPr>
              <a:t>】</a:t>
            </a:r>
            <a:endParaRPr kumimoji="1" lang="ja-JP" altLang="en-US" sz="3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16" name="正方形/長方形 15">
            <a:extLst>
              <a:ext uri="{FF2B5EF4-FFF2-40B4-BE49-F238E27FC236}">
                <a16:creationId xmlns:a16="http://schemas.microsoft.com/office/drawing/2014/main" id="{1E4A5985-01B2-4C84-3810-CC16967A64DF}"/>
              </a:ext>
            </a:extLst>
          </p:cNvPr>
          <p:cNvSpPr/>
          <p:nvPr/>
        </p:nvSpPr>
        <p:spPr>
          <a:xfrm>
            <a:off x="0" y="1153128"/>
            <a:ext cx="9833992" cy="5465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17" name="直線コネクタ 16">
            <a:extLst>
              <a:ext uri="{FF2B5EF4-FFF2-40B4-BE49-F238E27FC236}">
                <a16:creationId xmlns:a16="http://schemas.microsoft.com/office/drawing/2014/main" id="{D5BE628F-C303-1DB5-37F0-380642410A15}"/>
              </a:ext>
            </a:extLst>
          </p:cNvPr>
          <p:cNvCxnSpPr>
            <a:cxnSpLocks/>
            <a:stCxn id="16" idx="0"/>
            <a:endCxn id="16" idx="2"/>
          </p:cNvCxnSpPr>
          <p:nvPr/>
        </p:nvCxnSpPr>
        <p:spPr>
          <a:xfrm>
            <a:off x="4916996" y="1153128"/>
            <a:ext cx="0" cy="5465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0CB2597-93D8-D1CA-2BE6-A8FF8FE55D65}"/>
              </a:ext>
            </a:extLst>
          </p:cNvPr>
          <p:cNvCxnSpPr>
            <a:cxnSpLocks/>
            <a:stCxn id="16" idx="1"/>
            <a:endCxn id="16" idx="3"/>
          </p:cNvCxnSpPr>
          <p:nvPr/>
        </p:nvCxnSpPr>
        <p:spPr>
          <a:xfrm>
            <a:off x="0" y="3885972"/>
            <a:ext cx="983399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EB494035-2857-89EB-CC06-DB9DD811598E}"/>
              </a:ext>
            </a:extLst>
          </p:cNvPr>
          <p:cNvSpPr txBox="1"/>
          <p:nvPr/>
        </p:nvSpPr>
        <p:spPr>
          <a:xfrm>
            <a:off x="5061012" y="1268760"/>
            <a:ext cx="2628292"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・なぜ行うか。その理由</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 name="テキスト ボックス 24">
            <a:extLst>
              <a:ext uri="{FF2B5EF4-FFF2-40B4-BE49-F238E27FC236}">
                <a16:creationId xmlns:a16="http://schemas.microsoft.com/office/drawing/2014/main" id="{C68E6BA0-BB6A-5476-948B-33449D8BABD5}"/>
              </a:ext>
            </a:extLst>
          </p:cNvPr>
          <p:cNvSpPr txBox="1"/>
          <p:nvPr/>
        </p:nvSpPr>
        <p:spPr>
          <a:xfrm>
            <a:off x="5058986" y="4005064"/>
            <a:ext cx="3062366"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・何を行うか（行っているか）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テキスト ボックス 25">
            <a:extLst>
              <a:ext uri="{FF2B5EF4-FFF2-40B4-BE49-F238E27FC236}">
                <a16:creationId xmlns:a16="http://schemas.microsoft.com/office/drawing/2014/main" id="{1CB66292-5746-FCC3-959E-884C51030E15}"/>
              </a:ext>
            </a:extLst>
          </p:cNvPr>
          <p:cNvSpPr txBox="1"/>
          <p:nvPr/>
        </p:nvSpPr>
        <p:spPr>
          <a:xfrm>
            <a:off x="128464" y="4057327"/>
            <a:ext cx="3744416" cy="307777"/>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・どのように進めたか（進めている）？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テキスト ボックス 26">
            <a:extLst>
              <a:ext uri="{FF2B5EF4-FFF2-40B4-BE49-F238E27FC236}">
                <a16:creationId xmlns:a16="http://schemas.microsoft.com/office/drawing/2014/main" id="{81D34D75-BDEF-2626-E24B-542C039F0263}"/>
              </a:ext>
            </a:extLst>
          </p:cNvPr>
          <p:cNvSpPr txBox="1"/>
          <p:nvPr/>
        </p:nvSpPr>
        <p:spPr>
          <a:xfrm>
            <a:off x="128464" y="1239153"/>
            <a:ext cx="4392488" cy="523220"/>
          </a:xfrm>
          <a:prstGeom prst="rect">
            <a:avLst/>
          </a:prstGeom>
          <a:solidFill>
            <a:schemeClr val="tx2">
              <a:lumMod val="40000"/>
              <a:lumOff val="60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・行うことでどうなるか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（もしやらなかったらどうなるか）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5DFD822C-2B50-AB6C-85C9-EE92A6786C10}"/>
              </a:ext>
            </a:extLst>
          </p:cNvPr>
          <p:cNvSpPr>
            <a:spLocks noGrp="1"/>
          </p:cNvSpPr>
          <p:nvPr>
            <p:ph type="sldNum" sz="quarter" idx="12"/>
          </p:nvPr>
        </p:nvSpPr>
        <p:spPr/>
        <p:txBody>
          <a:bodyPr/>
          <a:lstStyle/>
          <a:p>
            <a:pPr>
              <a:defRPr/>
            </a:pPr>
            <a:fld id="{D02787C0-E593-43A7-BF19-14552DBACA0E}" type="slidenum">
              <a:rPr lang="ja-JP" altLang="en-US" smtClean="0"/>
              <a:pPr>
                <a:defRPr/>
              </a:pPr>
              <a:t>9</a:t>
            </a:fld>
            <a:endParaRPr lang="ja-JP" altLang="en-US"/>
          </a:p>
        </p:txBody>
      </p:sp>
      <p:sp>
        <p:nvSpPr>
          <p:cNvPr id="3" name="テキスト ボックス 2">
            <a:extLst>
              <a:ext uri="{FF2B5EF4-FFF2-40B4-BE49-F238E27FC236}">
                <a16:creationId xmlns:a16="http://schemas.microsoft.com/office/drawing/2014/main" id="{EC775822-B791-4E64-AE67-78BFAE6051CB}"/>
              </a:ext>
            </a:extLst>
          </p:cNvPr>
          <p:cNvSpPr txBox="1"/>
          <p:nvPr/>
        </p:nvSpPr>
        <p:spPr>
          <a:xfrm>
            <a:off x="5210348" y="4421727"/>
            <a:ext cx="4481418" cy="338554"/>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 職場に直接出向き、</a:t>
            </a:r>
            <a:r>
              <a:rPr kumimoji="1" lang="ja-JP" altLang="en-US" sz="1600" dirty="0">
                <a:latin typeface="HG丸ｺﾞｼｯｸM-PRO" panose="020F0600000000000000" pitchFamily="50" charset="-128"/>
                <a:ea typeface="HG丸ｺﾞｼｯｸM-PRO" panose="020F0600000000000000" pitchFamily="50" charset="-128"/>
              </a:rPr>
              <a:t>全組合員と対話をする。</a:t>
            </a:r>
            <a:endParaRPr kumimoji="1" lang="en-US" altLang="ja-JP" sz="16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B92F6E9-FBD8-C4B6-D47A-6E68785EDD9A}"/>
              </a:ext>
            </a:extLst>
          </p:cNvPr>
          <p:cNvSpPr txBox="1"/>
          <p:nvPr/>
        </p:nvSpPr>
        <p:spPr>
          <a:xfrm>
            <a:off x="5206792" y="1728439"/>
            <a:ext cx="4481418" cy="2031325"/>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 </a:t>
            </a:r>
            <a:r>
              <a:rPr kumimoji="1" lang="en-US" altLang="ja-JP" sz="1400" dirty="0">
                <a:latin typeface="HG丸ｺﾞｼｯｸM-PRO" panose="020F0600000000000000" pitchFamily="50" charset="-128"/>
                <a:ea typeface="HG丸ｺﾞｼｯｸM-PRO" panose="020F0600000000000000" pitchFamily="50" charset="-128"/>
              </a:rPr>
              <a:t>SWOT</a:t>
            </a:r>
            <a:r>
              <a:rPr lang="ja-JP" altLang="en-US" sz="1400" dirty="0">
                <a:latin typeface="HG丸ｺﾞｼｯｸM-PRO" panose="020F0600000000000000" pitchFamily="50" charset="-128"/>
                <a:ea typeface="HG丸ｺﾞｼｯｸM-PRO" panose="020F0600000000000000" pitchFamily="50" charset="-128"/>
              </a:rPr>
              <a:t>分析をした際に「組合離れ」が挙げられた。</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その要因としては</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１．組合がなにをしているかわからない</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２．組合役員がだれかわからない</a:t>
            </a:r>
            <a:endParaRPr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 といった実態があった。</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「組合員のため」の活動を行う上でまずは組</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合員が置かれている状況を知ることが重要</a:t>
            </a:r>
            <a:endParaRPr kumimoji="1"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（役員であれば）自分自身を宣伝していく</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ことで周知を図る</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90662232-59AC-4037-AD90-F0B22F566432}"/>
              </a:ext>
            </a:extLst>
          </p:cNvPr>
          <p:cNvSpPr/>
          <p:nvPr/>
        </p:nvSpPr>
        <p:spPr>
          <a:xfrm>
            <a:off x="32872" y="3939344"/>
            <a:ext cx="4788527" cy="261551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2365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tabLst/>
          <a:defRPr kumimoji="1" lang="en-US" altLang="ja-JP" sz="28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tabLst/>
          <a:defRPr kumimoji="1" lang="en-US" altLang="ja-JP" sz="28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テグラル">
  <a:themeElements>
    <a:clrScheme name="インテグラル">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インテグラル">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19142</TotalTime>
  <Words>1978</Words>
  <Application>Microsoft Office PowerPoint</Application>
  <PresentationFormat>A4 210 x 297 mm</PresentationFormat>
  <Paragraphs>220</Paragraphs>
  <Slides>14</Slides>
  <Notes>0</Notes>
  <HiddenSlides>3</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14</vt:i4>
      </vt:variant>
    </vt:vector>
  </HeadingPairs>
  <TitlesOfParts>
    <vt:vector size="28" baseType="lpstr">
      <vt:lpstr>HGS創英角ﾎﾟｯﾌﾟ体</vt:lpstr>
      <vt:lpstr>HG丸ｺﾞｼｯｸM-PRO</vt:lpstr>
      <vt:lpstr>Arial</vt:lpstr>
      <vt:lpstr>Calibri</vt:lpstr>
      <vt:lpstr>Consolas</vt:lpstr>
      <vt:lpstr>Tahoma</vt:lpstr>
      <vt:lpstr>Times New Roman</vt:lpstr>
      <vt:lpstr>Tw Cen MT</vt:lpstr>
      <vt:lpstr>Tw Cen MT Condensed</vt:lpstr>
      <vt:lpstr>Verdana</vt:lpstr>
      <vt:lpstr>Wingdings</vt:lpstr>
      <vt:lpstr>Wingdings 3</vt:lpstr>
      <vt:lpstr>Blends</vt:lpstr>
      <vt:lpstr>インテグラル</vt:lpstr>
      <vt:lpstr>チーム「あのふわ」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ito yumi</dc:creator>
  <cp:lastModifiedBy>朝香　一貴</cp:lastModifiedBy>
  <cp:revision>706</cp:revision>
  <cp:lastPrinted>2025-06-19T08:14:49Z</cp:lastPrinted>
  <dcterms:created xsi:type="dcterms:W3CDTF">2013-06-11T08:46:33Z</dcterms:created>
  <dcterms:modified xsi:type="dcterms:W3CDTF">2025-07-30T09:46:53Z</dcterms:modified>
</cp:coreProperties>
</file>