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Lst>
  <p:notesMasterIdLst>
    <p:notesMasterId r:id="rId7"/>
  </p:notesMasterIdLst>
  <p:handoutMasterIdLst>
    <p:handoutMasterId r:id="rId8"/>
  </p:handoutMasterIdLst>
  <p:sldIdLst>
    <p:sldId id="487" r:id="rId3"/>
    <p:sldId id="4062" r:id="rId4"/>
    <p:sldId id="4063" r:id="rId5"/>
    <p:sldId id="4065" r:id="rId6"/>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ion13" initials="j" lastIdx="1" clrIdx="0">
    <p:extLst>
      <p:ext uri="{19B8F6BF-5375-455C-9EA6-DF929625EA0E}">
        <p15:presenceInfo xmlns:p15="http://schemas.microsoft.com/office/powerpoint/2012/main" userId="junion13" providerId="None"/>
      </p:ext>
    </p:extLst>
  </p:cmAuthor>
  <p:cmAuthor id="2" name="13 junion" initials="1j" lastIdx="2" clrIdx="1">
    <p:extLst>
      <p:ext uri="{19B8F6BF-5375-455C-9EA6-DF929625EA0E}">
        <p15:presenceInfo xmlns:p15="http://schemas.microsoft.com/office/powerpoint/2012/main" userId="13 juni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85D3E"/>
    <a:srgbClr val="F55F41"/>
    <a:srgbClr val="F69240"/>
    <a:srgbClr val="FF3300"/>
    <a:srgbClr val="FF6600"/>
    <a:srgbClr val="808000"/>
    <a:srgbClr val="99CC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5000" autoAdjust="0"/>
  </p:normalViewPr>
  <p:slideViewPr>
    <p:cSldViewPr>
      <p:cViewPr>
        <p:scale>
          <a:sx n="66" d="100"/>
          <a:sy n="66" d="100"/>
        </p:scale>
        <p:origin x="1124" y="12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124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defTabSz="915059">
              <a:defRPr sz="1200"/>
            </a:lvl1pPr>
          </a:lstStyle>
          <a:p>
            <a:pPr>
              <a:defRPr/>
            </a:pPr>
            <a:endParaRPr lang="en-US" altLang="ja-JP"/>
          </a:p>
        </p:txBody>
      </p:sp>
      <p:sp>
        <p:nvSpPr>
          <p:cNvPr id="39939"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algn="r" defTabSz="915059">
              <a:defRPr sz="1200"/>
            </a:lvl1pPr>
          </a:lstStyle>
          <a:p>
            <a:pPr>
              <a:defRPr/>
            </a:pPr>
            <a:fld id="{868D91C0-DD4B-45AC-A83A-66ED1E7C2598}" type="datetimeFigureOut">
              <a:rPr lang="ja-JP" altLang="en-US"/>
              <a:pPr>
                <a:defRPr/>
              </a:pPr>
              <a:t>2025/8/1</a:t>
            </a:fld>
            <a:endParaRPr lang="en-US" altLang="ja-JP"/>
          </a:p>
        </p:txBody>
      </p:sp>
      <p:sp>
        <p:nvSpPr>
          <p:cNvPr id="39940"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defTabSz="915059">
              <a:defRPr sz="1200"/>
            </a:lvl1pPr>
          </a:lstStyle>
          <a:p>
            <a:pPr>
              <a:defRPr/>
            </a:pPr>
            <a:endParaRPr lang="en-US" altLang="ja-JP"/>
          </a:p>
        </p:txBody>
      </p:sp>
      <p:sp>
        <p:nvSpPr>
          <p:cNvPr id="39941"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algn="r" defTabSz="915059">
              <a:defRPr sz="1200"/>
            </a:lvl1pPr>
          </a:lstStyle>
          <a:p>
            <a:pPr>
              <a:defRPr/>
            </a:pPr>
            <a:fld id="{E620B8AE-D95A-4B2B-8AFA-A12492BE3233}" type="slidenum">
              <a:rPr lang="ja-JP" altLang="en-US"/>
              <a:pPr>
                <a:defRPr/>
              </a:pPr>
              <a:t>‹#›</a:t>
            </a:fld>
            <a:endParaRPr lang="en-US" altLang="ja-JP"/>
          </a:p>
        </p:txBody>
      </p:sp>
    </p:spTree>
    <p:extLst>
      <p:ext uri="{BB962C8B-B14F-4D97-AF65-F5344CB8AC3E}">
        <p14:creationId xmlns:p14="http://schemas.microsoft.com/office/powerpoint/2010/main" val="3301962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algn="r" defTabSz="915059">
              <a:defRPr sz="1200">
                <a:latin typeface="Calibri" pitchFamily="34" charset="0"/>
              </a:defRPr>
            </a:lvl1pPr>
          </a:lstStyle>
          <a:p>
            <a:pPr>
              <a:defRPr/>
            </a:pPr>
            <a:fld id="{E1A1F4AD-0730-4755-A8A4-F8D4574B4AA6}" type="datetimeFigureOut">
              <a:rPr lang="ja-JP" altLang="en-US"/>
              <a:pPr>
                <a:defRPr/>
              </a:pPr>
              <a:t>2025/8/1</a:t>
            </a:fld>
            <a:endParaRPr lang="en-US" altLang="ja-JP"/>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87519" tIns="43759" rIns="87519" bIns="43759"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bwMode="auto">
          <a:xfrm>
            <a:off x="0" y="9371013"/>
            <a:ext cx="2919413"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algn="r" defTabSz="915059">
              <a:defRPr sz="1200">
                <a:latin typeface="Calibri" pitchFamily="34" charset="0"/>
              </a:defRPr>
            </a:lvl1pPr>
          </a:lstStyle>
          <a:p>
            <a:pPr>
              <a:defRPr/>
            </a:pPr>
            <a:fld id="{E9414E01-CC12-41B9-8AED-6FC8619148BA}" type="slidenum">
              <a:rPr lang="ja-JP" altLang="en-US"/>
              <a:pPr>
                <a:defRPr/>
              </a:pPr>
              <a:t>‹#›</a:t>
            </a:fld>
            <a:endParaRPr lang="en-US" altLang="ja-JP"/>
          </a:p>
        </p:txBody>
      </p:sp>
    </p:spTree>
    <p:extLst>
      <p:ext uri="{BB962C8B-B14F-4D97-AF65-F5344CB8AC3E}">
        <p14:creationId xmlns:p14="http://schemas.microsoft.com/office/powerpoint/2010/main" val="34032689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2964FA49-CDFC-4ACC-8D85-8859C91CBCBC}"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8A460B-687B-4A42-825B-502C849A958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3EB72AA-0C13-4DB2-8892-81C89A03FEA8}"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7CE85C6-A613-471C-98A9-3EE11290594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F8571D88-00EC-417D-81FC-A428987E9A29}"/>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209311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050">
            <a:extLst>
              <a:ext uri="{FF2B5EF4-FFF2-40B4-BE49-F238E27FC236}">
                <a16:creationId xmlns:a16="http://schemas.microsoft.com/office/drawing/2014/main" id="{CA3EB86D-9CBC-49AD-9253-5F3FCF9CBA17}"/>
              </a:ext>
            </a:extLst>
          </p:cNvPr>
          <p:cNvGrpSpPr>
            <a:grpSpLocks/>
          </p:cNvGrpSpPr>
          <p:nvPr/>
        </p:nvGrpSpPr>
        <p:grpSpPr bwMode="auto">
          <a:xfrm>
            <a:off x="1" y="2438401"/>
            <a:ext cx="9759818" cy="1052513"/>
            <a:chOff x="0" y="1536"/>
            <a:chExt cx="5675" cy="663"/>
          </a:xfrm>
        </p:grpSpPr>
        <p:grpSp>
          <p:nvGrpSpPr>
            <p:cNvPr id="5" name="Group 2051">
              <a:extLst>
                <a:ext uri="{FF2B5EF4-FFF2-40B4-BE49-F238E27FC236}">
                  <a16:creationId xmlns:a16="http://schemas.microsoft.com/office/drawing/2014/main" id="{B2C7E075-C0E8-4C2B-ADB4-208EAEBEA5F3}"/>
                </a:ext>
              </a:extLst>
            </p:cNvPr>
            <p:cNvGrpSpPr>
              <a:grpSpLocks/>
            </p:cNvGrpSpPr>
            <p:nvPr/>
          </p:nvGrpSpPr>
          <p:grpSpPr bwMode="auto">
            <a:xfrm>
              <a:off x="183" y="1604"/>
              <a:ext cx="448" cy="299"/>
              <a:chOff x="720" y="336"/>
              <a:chExt cx="624" cy="432"/>
            </a:xfrm>
          </p:grpSpPr>
          <p:sp>
            <p:nvSpPr>
              <p:cNvPr id="12" name="Rectangle 2052">
                <a:extLst>
                  <a:ext uri="{FF2B5EF4-FFF2-40B4-BE49-F238E27FC236}">
                    <a16:creationId xmlns:a16="http://schemas.microsoft.com/office/drawing/2014/main" id="{BCC197FB-F681-4D48-9920-11083C6FF3C0}"/>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3" name="Rectangle 2053">
                <a:extLst>
                  <a:ext uri="{FF2B5EF4-FFF2-40B4-BE49-F238E27FC236}">
                    <a16:creationId xmlns:a16="http://schemas.microsoft.com/office/drawing/2014/main" id="{616AD924-C1A8-4659-945F-0A01E7BDE5D4}"/>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grpSp>
          <p:nvGrpSpPr>
            <p:cNvPr id="6" name="Group 2054">
              <a:extLst>
                <a:ext uri="{FF2B5EF4-FFF2-40B4-BE49-F238E27FC236}">
                  <a16:creationId xmlns:a16="http://schemas.microsoft.com/office/drawing/2014/main" id="{777C2150-204F-451E-A48D-9535F639A6AB}"/>
                </a:ext>
              </a:extLst>
            </p:cNvPr>
            <p:cNvGrpSpPr>
              <a:grpSpLocks/>
            </p:cNvGrpSpPr>
            <p:nvPr/>
          </p:nvGrpSpPr>
          <p:grpSpPr bwMode="auto">
            <a:xfrm>
              <a:off x="261" y="1870"/>
              <a:ext cx="465" cy="299"/>
              <a:chOff x="912" y="2640"/>
              <a:chExt cx="672" cy="432"/>
            </a:xfrm>
          </p:grpSpPr>
          <p:sp>
            <p:nvSpPr>
              <p:cNvPr id="10" name="Rectangle 2055">
                <a:extLst>
                  <a:ext uri="{FF2B5EF4-FFF2-40B4-BE49-F238E27FC236}">
                    <a16:creationId xmlns:a16="http://schemas.microsoft.com/office/drawing/2014/main" id="{4CA50056-96CE-47E9-8B6F-59B2480AAAFF}"/>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1" name="Rectangle 2056">
                <a:extLst>
                  <a:ext uri="{FF2B5EF4-FFF2-40B4-BE49-F238E27FC236}">
                    <a16:creationId xmlns:a16="http://schemas.microsoft.com/office/drawing/2014/main" id="{4CE160E9-184E-423C-B943-58119A4DC380}"/>
                  </a:ext>
                </a:extLst>
              </p:cNvPr>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7" name="Rectangle 2057">
              <a:extLst>
                <a:ext uri="{FF2B5EF4-FFF2-40B4-BE49-F238E27FC236}">
                  <a16:creationId xmlns:a16="http://schemas.microsoft.com/office/drawing/2014/main" id="{F78D244E-70D2-41B3-9350-63DEBD0FF59A}"/>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8" name="Rectangle 2058">
              <a:extLst>
                <a:ext uri="{FF2B5EF4-FFF2-40B4-BE49-F238E27FC236}">
                  <a16:creationId xmlns:a16="http://schemas.microsoft.com/office/drawing/2014/main" id="{29D5E455-CEB0-473F-AFF3-0C4A1E3CA339}"/>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9" name="Rectangle 2059">
              <a:extLst>
                <a:ext uri="{FF2B5EF4-FFF2-40B4-BE49-F238E27FC236}">
                  <a16:creationId xmlns:a16="http://schemas.microsoft.com/office/drawing/2014/main" id="{49F66B59-C6AA-4169-B2B9-60DD588DE6C6}"/>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81932" name="Rectangle 2060">
            <a:extLst>
              <a:ext uri="{FF2B5EF4-FFF2-40B4-BE49-F238E27FC236}">
                <a16:creationId xmlns:a16="http://schemas.microsoft.com/office/drawing/2014/main" id="{AF57C7B4-C735-4F88-9B6F-CC249E9AE47F}"/>
              </a:ext>
            </a:extLst>
          </p:cNvPr>
          <p:cNvSpPr>
            <a:spLocks noGrp="1" noChangeArrowheads="1"/>
          </p:cNvSpPr>
          <p:nvPr>
            <p:ph type="ctrTitle"/>
          </p:nvPr>
        </p:nvSpPr>
        <p:spPr>
          <a:xfrm>
            <a:off x="1073150" y="1828800"/>
            <a:ext cx="8420100" cy="1143000"/>
          </a:xfrm>
          <a:prstGeom prst="rect">
            <a:avLst/>
          </a:prstGeom>
        </p:spPr>
        <p:txBody>
          <a:bodyPr/>
          <a:lstStyle>
            <a:lvl1pPr>
              <a:defRPr/>
            </a:lvl1pPr>
          </a:lstStyle>
          <a:p>
            <a:pPr lvl="0"/>
            <a:r>
              <a:rPr lang="ja-JP" altLang="en-US" noProof="0"/>
              <a:t>マスタ タイトルの書式設定</a:t>
            </a:r>
          </a:p>
        </p:txBody>
      </p:sp>
      <p:sp>
        <p:nvSpPr>
          <p:cNvPr id="81933" name="Rectangle 2061">
            <a:extLst>
              <a:ext uri="{FF2B5EF4-FFF2-40B4-BE49-F238E27FC236}">
                <a16:creationId xmlns:a16="http://schemas.microsoft.com/office/drawing/2014/main" id="{AD36AC97-D53C-409F-9A49-6EB1F0319F92}"/>
              </a:ext>
            </a:extLst>
          </p:cNvPr>
          <p:cNvSpPr>
            <a:spLocks noGrp="1" noChangeArrowheads="1"/>
          </p:cNvSpPr>
          <p:nvPr>
            <p:ph type="subTitle" idx="1"/>
          </p:nvPr>
        </p:nvSpPr>
        <p:spPr>
          <a:xfrm>
            <a:off x="1485900" y="3886200"/>
            <a:ext cx="6934200" cy="1752600"/>
          </a:xfrm>
          <a:prstGeom prst="rect">
            <a:avLst/>
          </a:prstGeo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14" name="Rectangle 2062">
            <a:extLst>
              <a:ext uri="{FF2B5EF4-FFF2-40B4-BE49-F238E27FC236}">
                <a16:creationId xmlns:a16="http://schemas.microsoft.com/office/drawing/2014/main" id="{706546EF-27AA-470E-83DE-4B5252A0306A}"/>
              </a:ext>
            </a:extLst>
          </p:cNvPr>
          <p:cNvSpPr>
            <a:spLocks noGrp="1" noChangeArrowheads="1"/>
          </p:cNvSpPr>
          <p:nvPr>
            <p:ph type="dt" sz="half" idx="10"/>
          </p:nvPr>
        </p:nvSpPr>
        <p:spPr>
          <a:xfrm>
            <a:off x="1073150" y="6248400"/>
            <a:ext cx="2063750" cy="457200"/>
          </a:xfrm>
          <a:prstGeom prst="rect">
            <a:avLst/>
          </a:prstGeom>
        </p:spPr>
        <p:txBody>
          <a:bodyPr/>
          <a:lstStyle>
            <a:lvl1pPr>
              <a:defRPr>
                <a:solidFill>
                  <a:schemeClr val="bg2"/>
                </a:solidFill>
              </a:defRPr>
            </a:lvl1pPr>
          </a:lstStyle>
          <a:p>
            <a:pPr>
              <a:defRPr/>
            </a:pPr>
            <a:fld id="{8A7BDD50-9E5A-4A1C-9397-1ECFFDAB3D82}" type="datetime1">
              <a:rPr lang="ja-JP" altLang="en-US" smtClean="0"/>
              <a:t>2025/8/1</a:t>
            </a:fld>
            <a:endParaRPr lang="en-US" altLang="ja-JP"/>
          </a:p>
        </p:txBody>
      </p:sp>
      <p:sp>
        <p:nvSpPr>
          <p:cNvPr id="15" name="Rectangle 2063">
            <a:extLst>
              <a:ext uri="{FF2B5EF4-FFF2-40B4-BE49-F238E27FC236}">
                <a16:creationId xmlns:a16="http://schemas.microsoft.com/office/drawing/2014/main" id="{84F6CBE8-F3B6-493E-933A-196559FD2393}"/>
              </a:ext>
            </a:extLst>
          </p:cNvPr>
          <p:cNvSpPr>
            <a:spLocks noGrp="1" noChangeArrowheads="1"/>
          </p:cNvSpPr>
          <p:nvPr>
            <p:ph type="ftr" sz="quarter" idx="11"/>
          </p:nvPr>
        </p:nvSpPr>
        <p:spPr>
          <a:xfrm>
            <a:off x="3714750" y="6248400"/>
            <a:ext cx="3136900" cy="457200"/>
          </a:xfrm>
          <a:prstGeom prst="rect">
            <a:avLst/>
          </a:prstGeom>
        </p:spPr>
        <p:txBody>
          <a:bodyPr/>
          <a:lstStyle>
            <a:lvl1pPr>
              <a:defRPr>
                <a:solidFill>
                  <a:schemeClr val="bg2"/>
                </a:solidFill>
              </a:defRPr>
            </a:lvl1pPr>
          </a:lstStyle>
          <a:p>
            <a:pPr>
              <a:defRPr/>
            </a:pPr>
            <a:endParaRPr lang="en-US" altLang="ja-JP"/>
          </a:p>
        </p:txBody>
      </p:sp>
      <p:sp>
        <p:nvSpPr>
          <p:cNvPr id="16" name="Rectangle 2064">
            <a:extLst>
              <a:ext uri="{FF2B5EF4-FFF2-40B4-BE49-F238E27FC236}">
                <a16:creationId xmlns:a16="http://schemas.microsoft.com/office/drawing/2014/main" id="{D5F625F1-E278-4F6E-B26E-231895C21340}"/>
              </a:ext>
            </a:extLst>
          </p:cNvPr>
          <p:cNvSpPr>
            <a:spLocks noGrp="1" noChangeArrowheads="1"/>
          </p:cNvSpPr>
          <p:nvPr>
            <p:ph type="sldNum" sz="quarter" idx="12"/>
          </p:nvPr>
        </p:nvSpPr>
        <p:spPr>
          <a:xfrm>
            <a:off x="7429500" y="6248400"/>
            <a:ext cx="2063750" cy="457200"/>
          </a:xfrm>
          <a:prstGeom prst="rect">
            <a:avLst/>
          </a:prstGeom>
        </p:spPr>
        <p:txBody>
          <a:bodyPr/>
          <a:lstStyle>
            <a:lvl1pPr>
              <a:defRPr>
                <a:solidFill>
                  <a:schemeClr val="bg2"/>
                </a:solidFill>
              </a:defRPr>
            </a:lvl1pPr>
          </a:lstStyle>
          <a:p>
            <a:pPr>
              <a:defRPr/>
            </a:pPr>
            <a:fld id="{9D6DDFD4-14C2-4E81-AE3D-113CE8A26CDD}" type="slidenum">
              <a:rPr lang="ja-JP" altLang="en-US"/>
              <a:pPr>
                <a:defRPr/>
              </a:pPr>
              <a:t>‹#›</a:t>
            </a:fld>
            <a:endParaRPr lang="en-US" altLang="ja-JP"/>
          </a:p>
        </p:txBody>
      </p:sp>
      <p:sp>
        <p:nvSpPr>
          <p:cNvPr id="2" name="正方形/長方形 1">
            <a:extLst>
              <a:ext uri="{FF2B5EF4-FFF2-40B4-BE49-F238E27FC236}">
                <a16:creationId xmlns:a16="http://schemas.microsoft.com/office/drawing/2014/main" id="{75BE10B0-519D-4558-84A4-E38B45EDCC41}"/>
              </a:ext>
            </a:extLst>
          </p:cNvPr>
          <p:cNvSpPr/>
          <p:nvPr userDrawn="1"/>
        </p:nvSpPr>
        <p:spPr>
          <a:xfrm>
            <a:off x="3910086" y="3244334"/>
            <a:ext cx="2085827" cy="369332"/>
          </a:xfrm>
          <a:prstGeom prst="rect">
            <a:avLst/>
          </a:prstGeom>
        </p:spPr>
        <p:txBody>
          <a:bodyPr wrap="none">
            <a:spAutoFit/>
          </a:bodyPr>
          <a:lstStyle/>
          <a:p>
            <a:r>
              <a:rPr lang="de-DE" altLang="ja-JP" dirty="0"/>
              <a:t>HG</a:t>
            </a:r>
            <a:r>
              <a:rPr lang="ja-JP" altLang="de-DE" dirty="0"/>
              <a:t>丸ｺﾞｼｯｸ</a:t>
            </a:r>
            <a:r>
              <a:rPr lang="de-DE" altLang="ja-JP" dirty="0"/>
              <a:t>M-PRO</a:t>
            </a:r>
            <a:endParaRPr lang="ja-JP" altLang="en-US" dirty="0"/>
          </a:p>
        </p:txBody>
      </p:sp>
    </p:spTree>
    <p:extLst>
      <p:ext uri="{BB962C8B-B14F-4D97-AF65-F5344CB8AC3E}">
        <p14:creationId xmlns:p14="http://schemas.microsoft.com/office/powerpoint/2010/main" val="2893709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9C5AB38F-7278-4D54-A399-9CC624B73393}"/>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832571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29327F-F12F-41CD-98F5-1823A8DDF705}"/>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518837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47BEBFAE-95B6-494F-AD41-06EA0B2DCB57}"/>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015854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A1CB866-A969-4070-A5FA-FB71101FFC5C}"/>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91358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28AF235F-7014-499D-9482-445DA7AAAFE0}"/>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038821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Tree>
    <p:extLst>
      <p:ext uri="{BB962C8B-B14F-4D97-AF65-F5344CB8AC3E}">
        <p14:creationId xmlns:p14="http://schemas.microsoft.com/office/powerpoint/2010/main" val="763799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7B3980-560A-4B95-95BF-06787DA6F23E}"/>
              </a:ext>
            </a:extLst>
          </p:cNvPr>
          <p:cNvSpPr>
            <a:spLocks noGrp="1"/>
          </p:cNvSpPr>
          <p:nvPr>
            <p:ph type="title"/>
          </p:nvPr>
        </p:nvSpPr>
        <p:spPr>
          <a:xfrm>
            <a:off x="56456" y="365125"/>
            <a:ext cx="8543925" cy="687611"/>
          </a:xfrm>
          <a:prstGeom prst="rect">
            <a:avLst/>
          </a:prstGeom>
        </p:spPr>
        <p:txBody>
          <a:bodyPr/>
          <a:lstStyle>
            <a:lvl1pPr>
              <a:defRPr sz="3600">
                <a:solidFill>
                  <a:schemeClr val="bg1"/>
                </a:solidFill>
                <a:latin typeface="+mj-ea"/>
                <a:ea typeface="+mj-ea"/>
              </a:defRPr>
            </a:lvl1pPr>
          </a:lstStyle>
          <a:p>
            <a:r>
              <a:rPr kumimoji="1" lang="ja-JP" altLang="en-US"/>
              <a:t>マスター タイトルの書式設定</a:t>
            </a:r>
          </a:p>
        </p:txBody>
      </p:sp>
    </p:spTree>
    <p:extLst>
      <p:ext uri="{BB962C8B-B14F-4D97-AF65-F5344CB8AC3E}">
        <p14:creationId xmlns:p14="http://schemas.microsoft.com/office/powerpoint/2010/main" val="415617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3" name="日付プレースホルダ 3"/>
          <p:cNvSpPr>
            <a:spLocks noGrp="1"/>
          </p:cNvSpPr>
          <p:nvPr>
            <p:ph type="dt" sz="half" idx="10"/>
          </p:nvPr>
        </p:nvSpPr>
        <p:spPr/>
        <p:txBody>
          <a:bodyPr/>
          <a:lstStyle>
            <a:lvl1pPr>
              <a:defRPr smtClean="0"/>
            </a:lvl1pPr>
          </a:lstStyle>
          <a:p>
            <a:pPr>
              <a:defRPr/>
            </a:pPr>
            <a:fld id="{98B7CC53-93D9-453D-AE4E-63D0B9E3276D}" type="datetime1">
              <a:rPr lang="ja-JP" altLang="en-US" smtClean="0"/>
              <a:t>2025/8/1</a:t>
            </a:fld>
            <a:endParaRPr lang="ja-JP" altLang="en-US"/>
          </a:p>
        </p:txBody>
      </p:sp>
      <p:sp>
        <p:nvSpPr>
          <p:cNvPr id="1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5" name="スライド番号プレースホルダ 5"/>
          <p:cNvSpPr>
            <a:spLocks noGrp="1"/>
          </p:cNvSpPr>
          <p:nvPr>
            <p:ph type="sldNum" sz="quarter" idx="12"/>
          </p:nvPr>
        </p:nvSpPr>
        <p:spPr/>
        <p:txBody>
          <a:bodyPr/>
          <a:lstStyle>
            <a:lvl1pPr>
              <a:defRPr/>
            </a:lvl1pPr>
          </a:lstStyle>
          <a:p>
            <a:pPr>
              <a:defRPr/>
            </a:pPr>
            <a:fld id="{7407C7B8-38C9-43AA-BCC2-1418CF661F15}"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14EDFFD-AFF8-48B9-98C5-8855A1EF68F3}"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3099D0F-BF15-4A29-9533-E8EC923DDFF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BAEBC716-202D-4F17-BE49-021DA9B8CC63}" type="datetime1">
              <a:rPr lang="ja-JP" altLang="en-US" smtClean="0"/>
              <a:t>2025/8/1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F6C0D67-7E06-4D20-B1B3-9F0ADE8A6CB3}"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正方形/長方形 5"/>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4" name="グループ化 6"/>
          <p:cNvGrpSpPr>
            <a:grpSpLocks/>
          </p:cNvGrpSpPr>
          <p:nvPr userDrawn="1"/>
        </p:nvGrpSpPr>
        <p:grpSpPr bwMode="auto">
          <a:xfrm>
            <a:off x="6711950" y="-12700"/>
            <a:ext cx="1658938" cy="1425575"/>
            <a:chOff x="6711447" y="-12368"/>
            <a:chExt cx="1659837" cy="1425144"/>
          </a:xfrm>
        </p:grpSpPr>
        <p:cxnSp>
          <p:nvCxnSpPr>
            <p:cNvPr id="5" name="直線コネクタ 7"/>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線コネクタ 8"/>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0"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1" name="正方形/長方形 13"/>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128464" y="274638"/>
            <a:ext cx="8915400" cy="850106"/>
          </a:xfrm>
        </p:spPr>
        <p:txBody>
          <a:bodyPr/>
          <a:lstStyle>
            <a:lvl1pPr algn="l">
              <a:defRPr>
                <a:solidFill>
                  <a:schemeClr val="bg1"/>
                </a:solidFill>
              </a:defRPr>
            </a:lvl1pPr>
          </a:lstStyle>
          <a:p>
            <a:r>
              <a:rPr lang="ja-JP" altLang="en-US"/>
              <a:t>マスタ タイトルの書式設定</a:t>
            </a:r>
          </a:p>
        </p:txBody>
      </p:sp>
      <p:sp>
        <p:nvSpPr>
          <p:cNvPr id="12" name="日付プレースホルダ 2"/>
          <p:cNvSpPr>
            <a:spLocks noGrp="1"/>
          </p:cNvSpPr>
          <p:nvPr>
            <p:ph type="dt" sz="half" idx="10"/>
          </p:nvPr>
        </p:nvSpPr>
        <p:spPr/>
        <p:txBody>
          <a:bodyPr/>
          <a:lstStyle>
            <a:lvl1pPr>
              <a:defRPr smtClean="0"/>
            </a:lvl1pPr>
          </a:lstStyle>
          <a:p>
            <a:pPr>
              <a:defRPr/>
            </a:pPr>
            <a:fld id="{B2E1FB34-725A-40AA-9AF3-D8B1DA8CDF10}" type="datetime1">
              <a:rPr lang="ja-JP" altLang="en-US" smtClean="0"/>
              <a:t>2025/8/1</a:t>
            </a:fld>
            <a:endParaRPr lang="ja-JP" altLang="en-US"/>
          </a:p>
        </p:txBody>
      </p:sp>
      <p:sp>
        <p:nvSpPr>
          <p:cNvPr id="13"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14" name="スライド番号プレースホルダ 4"/>
          <p:cNvSpPr>
            <a:spLocks noGrp="1"/>
          </p:cNvSpPr>
          <p:nvPr>
            <p:ph type="sldNum" sz="quarter" idx="12"/>
          </p:nvPr>
        </p:nvSpPr>
        <p:spPr/>
        <p:txBody>
          <a:bodyPr/>
          <a:lstStyle>
            <a:lvl1pPr>
              <a:defRPr/>
            </a:lvl1pPr>
          </a:lstStyle>
          <a:p>
            <a:pPr>
              <a:defRPr/>
            </a:pPr>
            <a:fld id="{D02787C0-E593-43A7-BF19-14552DBACA0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F7AA8D0-88B3-49A8-A288-4EA8862EDD7D}" type="datetime1">
              <a:rPr lang="ja-JP" altLang="en-US" smtClean="0"/>
              <a:t>2025/8/1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83868B6B-8CDE-449C-8B3E-C753AC6BBA70}"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C933EC4-011A-4918-B4AD-C95D122D17C3}"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42D3483-41F7-414A-B8A1-85DB8458921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D223F4D-484B-4467-90A1-D2E6BAB7CD9A}"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08B34AD-FA0C-468C-8DCC-7CF6F2A5D5EE}"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A188622-09EE-4F8D-BEA4-B721E6E4811E}"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E7E39F4-B99F-4960-B5AF-12EB848BF3C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pn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6CF5C705-A38E-427F-A92D-7A122C759336}" type="datetime1">
              <a:rPr lang="ja-JP" altLang="en-US" smtClean="0"/>
              <a:t>2025/8/1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52B7DE7D-54F8-4BB1-8C4E-46C12DAEC1A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57" r:id="rId3"/>
    <p:sldLayoutId id="2147483656" r:id="rId4"/>
    <p:sldLayoutId id="2147483660" r:id="rId5"/>
    <p:sldLayoutId id="2147483655" r:id="rId6"/>
    <p:sldLayoutId id="2147483654" r:id="rId7"/>
    <p:sldLayoutId id="2147483653" r:id="rId8"/>
    <p:sldLayoutId id="2147483652" r:id="rId9"/>
    <p:sldLayoutId id="2147483651" r:id="rId10"/>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3EA845E8-2D70-48D2-A4CD-BA8EDF3EE23B}"/>
              </a:ext>
            </a:extLst>
          </p:cNvPr>
          <p:cNvSpPr/>
          <p:nvPr userDrawn="1"/>
        </p:nvSpPr>
        <p:spPr>
          <a:xfrm>
            <a:off x="38454" y="0"/>
            <a:ext cx="9834951" cy="1125538"/>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5" name="グループ化 14">
            <a:extLst>
              <a:ext uri="{FF2B5EF4-FFF2-40B4-BE49-F238E27FC236}">
                <a16:creationId xmlns:a16="http://schemas.microsoft.com/office/drawing/2014/main" id="{773DDBBE-9645-4B75-82FE-2901D246188E}"/>
              </a:ext>
            </a:extLst>
          </p:cNvPr>
          <p:cNvGrpSpPr>
            <a:grpSpLocks/>
          </p:cNvGrpSpPr>
          <p:nvPr userDrawn="1"/>
        </p:nvGrpSpPr>
        <p:grpSpPr bwMode="auto">
          <a:xfrm>
            <a:off x="6903217" y="-12700"/>
            <a:ext cx="1797183" cy="1425575"/>
            <a:chOff x="6711447" y="-12368"/>
            <a:chExt cx="1659837" cy="1425144"/>
          </a:xfrm>
        </p:grpSpPr>
        <p:cxnSp>
          <p:nvCxnSpPr>
            <p:cNvPr id="16" name="直線コネクタ 15">
              <a:extLst>
                <a:ext uri="{FF2B5EF4-FFF2-40B4-BE49-F238E27FC236}">
                  <a16:creationId xmlns:a16="http://schemas.microsoft.com/office/drawing/2014/main" id="{F9A4A852-DF78-4243-A155-9007C5805531}"/>
                </a:ext>
              </a:extLst>
            </p:cNvPr>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9D1D3A93-BE8A-48E7-BE51-61810AD18EB7}"/>
                </a:ext>
              </a:extLst>
            </p:cNvPr>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9DD4D6B5-183A-4A95-9A79-117BDC4BC8FA}"/>
                </a:ext>
              </a:extLst>
            </p:cNvPr>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7FEA9A86-22DB-4010-A009-7D528C2506C3}"/>
                </a:ext>
              </a:extLst>
            </p:cNvPr>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9F95B506-6665-49D9-9013-F2713AEF21F3}"/>
                </a:ext>
              </a:extLst>
            </p:cNvPr>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1" name="Picture 2" descr="C:\Users\y-ito\Documents\テンプレ集\j-union素材\junion株式会社_社名データ＆ロゴ_2009最終\junion_2cm（透過対応）.png">
            <a:extLst>
              <a:ext uri="{FF2B5EF4-FFF2-40B4-BE49-F238E27FC236}">
                <a16:creationId xmlns:a16="http://schemas.microsoft.com/office/drawing/2014/main" id="{DF4D5F40-3C5C-4E19-95C7-384535CAF4A5}"/>
              </a:ext>
            </a:extLst>
          </p:cNvPr>
          <p:cNvPicPr>
            <a:picLocks noChangeAspect="1" noChangeArrowheads="1"/>
          </p:cNvPicPr>
          <p:nvPr userDrawn="1"/>
        </p:nvPicPr>
        <p:blipFill>
          <a:blip r:embed="rId11" cstate="print"/>
          <a:srcRect/>
          <a:stretch>
            <a:fillRect/>
          </a:stretch>
        </p:blipFill>
        <p:spPr bwMode="auto">
          <a:xfrm>
            <a:off x="8222325" y="269937"/>
            <a:ext cx="1568907" cy="650472"/>
          </a:xfrm>
          <a:prstGeom prst="rect">
            <a:avLst/>
          </a:prstGeom>
          <a:noFill/>
          <a:effectLst>
            <a:reflection blurRad="6350" stA="52000" endA="300" endPos="35000" dir="5400000" sy="-100000" algn="bl" rotWithShape="0"/>
          </a:effectLst>
        </p:spPr>
      </p:pic>
    </p:spTree>
    <p:extLst>
      <p:ext uri="{BB962C8B-B14F-4D97-AF65-F5344CB8AC3E}">
        <p14:creationId xmlns:p14="http://schemas.microsoft.com/office/powerpoint/2010/main" val="104439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ftr="0" dt="0"/>
  <p:txStyles>
    <p:titleStyle>
      <a:lvl1pPr algn="l" rtl="0" eaLnBrk="0" fontAlgn="base" hangingPunct="0">
        <a:spcBef>
          <a:spcPct val="0"/>
        </a:spcBef>
        <a:spcAft>
          <a:spcPct val="0"/>
        </a:spcAft>
        <a:defRPr kumimoji="1" sz="4400" kern="12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2B8479-258E-4912-B8F6-AEF0B2A19ACD}"/>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2FF1CAF5-7EC6-4F42-A27F-968ED6577992}"/>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82687E35-15F2-4081-8A1D-7940B9B2F7F5}"/>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D5E7C6D6-81F4-4613-9286-266EBCB69032}"/>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9B3E4B79-8009-4DB4-8C7B-4C03F5AFA71C}"/>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5F03311A-44FF-493A-8F36-8CA5BC6E43C8}"/>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B49AA4E1-A4CD-4440-8625-A6B52CF95062}"/>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41F078FF-83DF-481E-A716-87C5B356D649}"/>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700E3A0A-A811-441C-A3D2-1B5001D534A7}"/>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BB1C4137-B10B-469A-8EE6-4A0909E076B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8749E82-0363-4208-BFEC-E374D99CB319}"/>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A3603B07-6A0F-4A20-BA0C-A8708F1CE892}"/>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8A8CF640-D36F-4E46-BCE2-6861567BB2B4}"/>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68F1FB95-D938-4C34-9C50-C1589FA9262C}"/>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D89140AD-0F25-4CBD-ACAA-8F7C956C4B8A}"/>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859B4D55-97B4-44A0-BC8B-B0453C302AE7}"/>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7AA19D71-D4AD-4212-9840-93F5AF80B935}"/>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426AED22-3244-411A-95F5-56B25ECFBB9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BA468516-1406-4278-9A56-A9D81D277E64}"/>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06232EC2-7501-4929-BE6B-64073B97F5F7}"/>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8399978A-930A-4A3B-8582-E45A9394AC9B}"/>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B73CB911-338F-452B-B215-FFFBDAC0322E}"/>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6054BE2-BEA9-4713-A7CD-3303BB8FD533}"/>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◆提出資料</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（次回発表します）</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2CDB74DC-67B4-4D71-94A0-CACE89D4283B}"/>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1E313A49-2A35-4B24-8C8E-6E0D0076B826}"/>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1ED5E46D-BF06-4F67-BA70-F3EDD384279D}"/>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5BA759DB-3FC0-4778-B42B-0D6F8614A0A8}"/>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a:t>
            </a:r>
            <a:r>
              <a:rPr lang="ja-JP" altLang="en-US" sz="1400" dirty="0">
                <a:solidFill>
                  <a:prstClr val="black"/>
                </a:solidFill>
                <a:latin typeface="HG丸ｺﾞｼｯｸM-PRO" panose="020F0600000000000000" pitchFamily="50" charset="-128"/>
                <a:ea typeface="HG丸ｺﾞｼｯｸM-PRO" panose="020F0600000000000000" pitchFamily="50" charset="-128"/>
              </a:rPr>
              <a:t>う</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DA839FFD-A414-43DD-9C8A-AFBC718DC030}"/>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34C7ED38-B5B7-437E-9964-C9103D8A8EE0}"/>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FF56B04E-C609-4EC3-9F5E-B5D83DF2EF32}"/>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a:t>
            </a:r>
            <a:r>
              <a:rPr lang="ja-JP" altLang="en-US" dirty="0">
                <a:solidFill>
                  <a:prstClr val="black"/>
                </a:solidFill>
                <a:latin typeface="HG丸ｺﾞｼｯｸM-PRO" panose="020F0600000000000000" pitchFamily="50" charset="-128"/>
                <a:ea typeface="HG丸ｺﾞｼｯｸM-PRO" panose="020F0600000000000000" pitchFamily="50" charset="-128"/>
              </a:rPr>
              <a:t>取り組み案とは･･･</a:t>
            </a:r>
            <a:endPar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6" name="テキスト ボックス 45">
            <a:extLst>
              <a:ext uri="{FF2B5EF4-FFF2-40B4-BE49-F238E27FC236}">
                <a16:creationId xmlns:a16="http://schemas.microsoft.com/office/drawing/2014/main" id="{6296AE1A-2664-4BAF-B289-D85378CEAB80}"/>
              </a:ext>
            </a:extLst>
          </p:cNvPr>
          <p:cNvSpPr txBox="1"/>
          <p:nvPr/>
        </p:nvSpPr>
        <p:spPr>
          <a:xfrm>
            <a:off x="6825208" y="1988840"/>
            <a:ext cx="2880320" cy="34163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～参考～</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・クリープランド大学の研究者デビィッド・コルブの研究に基づくもの</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・上記を含め、様々な研究者による学習スタイルの研修結果を一つにまとまった学習モデルに統合したのがバーニス・マッカシー</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・結果として誕生したのが、世界中で最も広く使われている学習と教授のシステム４－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（フォーマット）システムが生まれた</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・私たちが、４－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システムを使うのは、プレゼンテーションを作り上げていく上で、最も実際的で分かりやすいスタイルの為</a:t>
            </a:r>
          </a:p>
        </p:txBody>
      </p:sp>
      <p:sp>
        <p:nvSpPr>
          <p:cNvPr id="47" name="テキスト ボックス 46">
            <a:extLst>
              <a:ext uri="{FF2B5EF4-FFF2-40B4-BE49-F238E27FC236}">
                <a16:creationId xmlns:a16="http://schemas.microsoft.com/office/drawing/2014/main" id="{A1A5D902-A086-43D7-A71A-5880BBFF76C2}"/>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FB1DECD5-FD16-4AFE-8819-F0A19231FE13}"/>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000" dirty="0">
                <a:solidFill>
                  <a:prstClr val="black"/>
                </a:solidFill>
                <a:latin typeface="HG丸ｺﾞｼｯｸM-PRO" panose="020F0600000000000000" pitchFamily="50" charset="-128"/>
                <a:ea typeface="HG丸ｺﾞｼｯｸM-PRO" panose="020F0600000000000000" pitchFamily="50" charset="-128"/>
              </a:rPr>
              <a:t>②</a:t>
            </a:r>
            <a:endPar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9" name="テキスト ボックス 48">
            <a:extLst>
              <a:ext uri="{FF2B5EF4-FFF2-40B4-BE49-F238E27FC236}">
                <a16:creationId xmlns:a16="http://schemas.microsoft.com/office/drawing/2014/main" id="{EA77C839-2E97-4620-A45A-90D12720DF95}"/>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C0771175-D122-464D-809F-1FAF10F93823}"/>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383BC2CA-BA19-44DC-F8BC-482B20BCBABE}"/>
              </a:ext>
            </a:extLst>
          </p:cNvPr>
          <p:cNvSpPr>
            <a:spLocks noGrp="1"/>
          </p:cNvSpPr>
          <p:nvPr>
            <p:ph type="sldNum" sz="quarter" idx="12"/>
          </p:nvPr>
        </p:nvSpPr>
        <p:spPr/>
        <p:txBody>
          <a:bodyPr/>
          <a:lstStyle/>
          <a:p>
            <a:pPr>
              <a:defRPr/>
            </a:pPr>
            <a:fld id="{D02787C0-E593-43A7-BF19-14552DBACA0E}" type="slidenum">
              <a:rPr lang="ja-JP" altLang="en-US" smtClean="0"/>
              <a:pPr>
                <a:defRPr/>
              </a:pPr>
              <a:t>1</a:t>
            </a:fld>
            <a:endParaRPr lang="ja-JP" altLang="en-US"/>
          </a:p>
        </p:txBody>
      </p:sp>
    </p:spTree>
    <p:extLst>
      <p:ext uri="{BB962C8B-B14F-4D97-AF65-F5344CB8AC3E}">
        <p14:creationId xmlns:p14="http://schemas.microsoft.com/office/powerpoint/2010/main" val="3451400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1A4B9-BEF6-DD8F-49DB-D87D975C4F6D}"/>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A4CEC4-ACB7-C181-47B3-F408FADAA96A}"/>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FA07D416-8DC7-17DF-0A87-95E2FA6BAC2E}"/>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201FA699-E4F7-F921-CBAE-9A9C44FF46DF}"/>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05CFFC1D-6070-CC6E-5323-2762B0A15B34}"/>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A06EA847-49A2-8956-5BC5-A48B92A9DBC8}"/>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BF9ED3DA-715D-C307-9EA7-0E65943B057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D2636D70-2BEF-85EB-B2B5-78B917752B91}"/>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341018E3-8525-67BA-79DA-3B1B33D6BF7B}"/>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AAA66048-1A27-1501-C1DD-EEB38B7B5EA6}"/>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E7CE15AC-7371-94B8-7E63-D5013D69A3E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0CC937B-B053-9249-ABC7-C3BBCAF2DE77}"/>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C4E8FCC2-72DC-27C1-BCB5-856C9305350C}"/>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13B06891-46F1-8B04-AF44-3673EB5E27C7}"/>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948A1EEF-ADC5-EF56-B30B-CFF023080669}"/>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CF71786F-3393-EFA1-FAFC-32A625B3A79D}"/>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334CFCF5-32C3-5B94-DAFD-48CC842F9FE0}"/>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E8ABDAB5-D4CC-3FF0-4266-FEC3535BDFB1}"/>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9F059A14-E5D8-0B72-2774-05554D0B06C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0C93F0CC-3CCB-FC72-9D41-7C0AF43D1B99}"/>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FD615303-78DA-CDF1-2ABD-256A784A359D}"/>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4D526649-B59E-76BA-5192-8A5D154EB573}"/>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79D1BA5D-41C5-8538-E9EE-8DC63D780152}"/>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770D209-276F-7D1E-D43E-F2F5C1F29F57}"/>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（次回に向けてのホームワーク）</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A5735CD8-AD6F-D299-4ED2-C16A30709204}"/>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83B124BA-4395-37FA-9AD8-9D8C27F8AC81}"/>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FD64A4D1-7358-E876-8E22-416325FDE3B2}"/>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953BBB70-A6E2-F29B-2DCA-30E19B9EFC5E}"/>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0B9AC654-24AD-D39D-A4A2-C9E6C3E2E6E9}"/>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56427706-65AB-85DC-892B-AE2954626725}"/>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728EA10C-D032-7E09-D68E-892EB5EE3059}"/>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年ありたい組合を実現するための取り組み案とは･･･</a:t>
            </a:r>
          </a:p>
        </p:txBody>
      </p:sp>
      <p:sp>
        <p:nvSpPr>
          <p:cNvPr id="46" name="テキスト ボックス 45">
            <a:extLst>
              <a:ext uri="{FF2B5EF4-FFF2-40B4-BE49-F238E27FC236}">
                <a16:creationId xmlns:a16="http://schemas.microsoft.com/office/drawing/2014/main" id="{0006EB2B-C03A-3E20-320F-F63F6E17162E}"/>
              </a:ext>
            </a:extLst>
          </p:cNvPr>
          <p:cNvSpPr txBox="1"/>
          <p:nvPr/>
        </p:nvSpPr>
        <p:spPr>
          <a:xfrm>
            <a:off x="6825208" y="1988840"/>
            <a:ext cx="2976004" cy="3539430"/>
          </a:xfrm>
          <a:prstGeom prst="rect">
            <a:avLst/>
          </a:prstGeom>
          <a:noFill/>
        </p:spPr>
        <p:txBody>
          <a:bodyPr wrap="square" rtlCol="0">
            <a:spAutoFit/>
          </a:bodyPr>
          <a:lstStyle/>
          <a:p>
            <a:pPr lvl="0">
              <a:defRPr/>
            </a:pP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rPr>
              <a:t>備考</a:t>
            </a: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・４つの視点で出した取り組み案を参考に記入</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・取り組み案は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つでも複数でもＯＫ</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err="1">
                <a:solidFill>
                  <a:prstClr val="black"/>
                </a:solidFill>
                <a:latin typeface="HG丸ｺﾞｼｯｸM-PRO" panose="020F0600000000000000" pitchFamily="50" charset="-128"/>
                <a:ea typeface="HG丸ｺﾞｼｯｸM-PRO" panose="020F0600000000000000" pitchFamily="50" charset="-128"/>
              </a:rPr>
              <a:t>Finalphase</a:t>
            </a: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8</a:t>
            </a:r>
            <a:r>
              <a:rPr lang="ja-JP" altLang="en-US" sz="1600" dirty="0">
                <a:solidFill>
                  <a:prstClr val="black"/>
                </a:solidFill>
                <a:latin typeface="HG丸ｺﾞｼｯｸM-PRO" panose="020F0600000000000000" pitchFamily="50" charset="-128"/>
                <a:ea typeface="HG丸ｺﾞｼｯｸM-PRO" panose="020F0600000000000000" pitchFamily="50" charset="-128"/>
              </a:rPr>
              <a:t>月</a:t>
            </a:r>
            <a:r>
              <a:rPr lang="en-US" altLang="ja-JP" sz="1600" dirty="0">
                <a:solidFill>
                  <a:prstClr val="black"/>
                </a:solidFill>
                <a:latin typeface="HG丸ｺﾞｼｯｸM-PRO" panose="020F0600000000000000" pitchFamily="50" charset="-128"/>
                <a:ea typeface="HG丸ｺﾞｼｯｸM-PRO" panose="020F0600000000000000" pitchFamily="50" charset="-128"/>
              </a:rPr>
              <a:t>2</a:t>
            </a:r>
            <a:r>
              <a:rPr lang="ja-JP" altLang="en-US" sz="1600" dirty="0">
                <a:solidFill>
                  <a:prstClr val="black"/>
                </a:solidFill>
                <a:latin typeface="HG丸ｺﾞｼｯｸM-PRO" panose="020F0600000000000000" pitchFamily="50" charset="-128"/>
                <a:ea typeface="HG丸ｺﾞｼｯｸM-PRO" panose="020F0600000000000000" pitchFamily="50" charset="-128"/>
              </a:rPr>
              <a:t>日）で本内容を発表します！</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人あたりのプレゼンテーションの時間は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7</a:t>
            </a:r>
            <a:r>
              <a:rPr lang="ja-JP" altLang="en-US" sz="1600" dirty="0">
                <a:solidFill>
                  <a:prstClr val="black"/>
                </a:solidFill>
                <a:latin typeface="HG丸ｺﾞｼｯｸM-PRO" panose="020F0600000000000000" pitchFamily="50" charset="-128"/>
                <a:ea typeface="HG丸ｺﾞｼｯｸM-PRO" panose="020F0600000000000000" pitchFamily="50" charset="-128"/>
              </a:rPr>
              <a:t>分程度</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a:extLst>
              <a:ext uri="{FF2B5EF4-FFF2-40B4-BE49-F238E27FC236}">
                <a16:creationId xmlns:a16="http://schemas.microsoft.com/office/drawing/2014/main" id="{57EF5226-B8DA-498A-6921-5391E0A0B700}"/>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9FA585D3-53B1-24F8-3C5B-9896AE91C7A8}"/>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②</a:t>
            </a:r>
          </a:p>
        </p:txBody>
      </p:sp>
      <p:sp>
        <p:nvSpPr>
          <p:cNvPr id="49" name="テキスト ボックス 48">
            <a:extLst>
              <a:ext uri="{FF2B5EF4-FFF2-40B4-BE49-F238E27FC236}">
                <a16:creationId xmlns:a16="http://schemas.microsoft.com/office/drawing/2014/main" id="{C45A92D2-3291-9322-75BA-6046D89C7487}"/>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FE48E6D3-DB75-A4F4-5DF0-C5814E22EEF6}"/>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23D970AE-3628-5E45-E720-CF61B8E06C19}"/>
              </a:ext>
            </a:extLst>
          </p:cNvPr>
          <p:cNvSpPr>
            <a:spLocks noGrp="1"/>
          </p:cNvSpPr>
          <p:nvPr>
            <p:ph type="sldNum" sz="quarter" idx="12"/>
          </p:nvPr>
        </p:nvSpPr>
        <p:spPr/>
        <p:txBody>
          <a:bodyPr/>
          <a:lstStyle/>
          <a:p>
            <a:pPr>
              <a:defRPr/>
            </a:pPr>
            <a:fld id="{D02787C0-E593-43A7-BF19-14552DBACA0E}" type="slidenum">
              <a:rPr lang="ja-JP" altLang="en-US" smtClean="0"/>
              <a:pPr>
                <a:defRPr/>
              </a:pPr>
              <a:t>2</a:t>
            </a:fld>
            <a:endParaRPr lang="ja-JP" altLang="en-US"/>
          </a:p>
        </p:txBody>
      </p:sp>
    </p:spTree>
    <p:extLst>
      <p:ext uri="{BB962C8B-B14F-4D97-AF65-F5344CB8AC3E}">
        <p14:creationId xmlns:p14="http://schemas.microsoft.com/office/powerpoint/2010/main" val="136902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8AB78-A353-9235-35E7-D76D700B2750}"/>
            </a:ext>
          </a:extLst>
        </p:cNvPr>
        <p:cNvGrpSpPr/>
        <p:nvPr/>
      </p:nvGrpSpPr>
      <p:grpSpPr>
        <a:xfrm>
          <a:off x="0" y="0"/>
          <a:ext cx="0" cy="0"/>
          <a:chOff x="0" y="0"/>
          <a:chExt cx="0" cy="0"/>
        </a:xfrm>
      </p:grpSpPr>
      <p:sp>
        <p:nvSpPr>
          <p:cNvPr id="5" name="AutoShape 12" descr="「無人島」の画像検索結果">
            <a:extLst>
              <a:ext uri="{FF2B5EF4-FFF2-40B4-BE49-F238E27FC236}">
                <a16:creationId xmlns:a16="http://schemas.microsoft.com/office/drawing/2014/main" id="{959454DA-E30C-0651-D410-46BA8976AF03}"/>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0ADC62A0-873C-83B9-431F-32C0D3EE06F6}"/>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7C98E7B2-969C-C38C-3B47-7E2CDEF834EA}"/>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EF7EA35E-895C-3720-DE6D-6CD2726285F5}"/>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C928A704-098C-FC0F-DA08-844318F53D3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2" name="タイトル 1">
            <a:extLst>
              <a:ext uri="{FF2B5EF4-FFF2-40B4-BE49-F238E27FC236}">
                <a16:creationId xmlns:a16="http://schemas.microsoft.com/office/drawing/2014/main" id="{A6ADC162-6C02-FEC2-D50E-51F92F8F95C3}"/>
              </a:ext>
            </a:extLst>
          </p:cNvPr>
          <p:cNvSpPr txBox="1">
            <a:spLocks/>
          </p:cNvSpPr>
          <p:nvPr/>
        </p:nvSpPr>
        <p:spPr bwMode="auto">
          <a:xfrm>
            <a:off x="-15552" y="-27384"/>
            <a:ext cx="8640960" cy="1239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3600" dirty="0">
                <a:solidFill>
                  <a:prstClr val="white"/>
                </a:solidFill>
                <a:latin typeface="HG丸ｺﾞｼｯｸM-PRO" panose="020F0600000000000000" pitchFamily="50" charset="-128"/>
                <a:ea typeface="HG丸ｺﾞｼｯｸM-PRO" panose="020F0600000000000000" pitchFamily="50" charset="-128"/>
              </a:rPr>
              <a:t>2035</a:t>
            </a:r>
            <a:r>
              <a:rPr lang="ja-JP" altLang="en-US" sz="3600" dirty="0">
                <a:solidFill>
                  <a:prstClr val="white"/>
                </a:solidFill>
                <a:latin typeface="HG丸ｺﾞｼｯｸM-PRO" panose="020F0600000000000000" pitchFamily="50" charset="-128"/>
                <a:ea typeface="HG丸ｺﾞｼｯｸM-PRO" panose="020F0600000000000000" pitchFamily="50" charset="-128"/>
              </a:rPr>
              <a:t>年ありたい組合（職場つくり）を実現するために　</a:t>
            </a:r>
            <a:r>
              <a:rPr lang="en-US" altLang="ja-JP" sz="3600" dirty="0">
                <a:solidFill>
                  <a:srgbClr val="FF0000"/>
                </a:solidFill>
                <a:latin typeface="HG丸ｺﾞｼｯｸM-PRO" panose="020F0600000000000000" pitchFamily="50" charset="-128"/>
                <a:ea typeface="HG丸ｺﾞｼｯｸM-PRO" panose="020F0600000000000000" pitchFamily="50" charset="-128"/>
              </a:rPr>
              <a:t>【</a:t>
            </a:r>
            <a:r>
              <a:rPr lang="ja-JP" altLang="en-US" sz="3600" dirty="0">
                <a:solidFill>
                  <a:srgbClr val="FF0000"/>
                </a:solidFill>
                <a:latin typeface="HG丸ｺﾞｼｯｸM-PRO" panose="020F0600000000000000" pitchFamily="50" charset="-128"/>
                <a:ea typeface="HG丸ｺﾞｼｯｸM-PRO" panose="020F0600000000000000" pitchFamily="50" charset="-128"/>
              </a:rPr>
              <a:t>河原司征</a:t>
            </a:r>
            <a:r>
              <a:rPr lang="en-US" altLang="ja-JP" sz="3600" dirty="0">
                <a:solidFill>
                  <a:srgbClr val="FF0000"/>
                </a:solidFill>
                <a:latin typeface="HG丸ｺﾞｼｯｸM-PRO" panose="020F0600000000000000" pitchFamily="50" charset="-128"/>
                <a:ea typeface="HG丸ｺﾞｼｯｸM-PRO" panose="020F0600000000000000" pitchFamily="50" charset="-128"/>
              </a:rPr>
              <a:t>】</a:t>
            </a:r>
            <a:endParaRPr kumimoji="1" lang="ja-JP" altLang="en-US" sz="36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16" name="正方形/長方形 15">
            <a:extLst>
              <a:ext uri="{FF2B5EF4-FFF2-40B4-BE49-F238E27FC236}">
                <a16:creationId xmlns:a16="http://schemas.microsoft.com/office/drawing/2014/main" id="{1E4A5985-01B2-4C84-3810-CC16967A64DF}"/>
              </a:ext>
            </a:extLst>
          </p:cNvPr>
          <p:cNvSpPr/>
          <p:nvPr/>
        </p:nvSpPr>
        <p:spPr>
          <a:xfrm>
            <a:off x="72008" y="1275680"/>
            <a:ext cx="9833992" cy="54656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cxnSp>
        <p:nvCxnSpPr>
          <p:cNvPr id="17" name="直線コネクタ 16">
            <a:extLst>
              <a:ext uri="{FF2B5EF4-FFF2-40B4-BE49-F238E27FC236}">
                <a16:creationId xmlns:a16="http://schemas.microsoft.com/office/drawing/2014/main" id="{D5BE628F-C303-1DB5-37F0-380642410A15}"/>
              </a:ext>
            </a:extLst>
          </p:cNvPr>
          <p:cNvCxnSpPr>
            <a:cxnSpLocks/>
            <a:stCxn id="16" idx="0"/>
            <a:endCxn id="16" idx="2"/>
          </p:cNvCxnSpPr>
          <p:nvPr/>
        </p:nvCxnSpPr>
        <p:spPr>
          <a:xfrm>
            <a:off x="4989004" y="1275680"/>
            <a:ext cx="0" cy="54656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F0CB2597-93D8-D1CA-2BE6-A8FF8FE55D65}"/>
              </a:ext>
            </a:extLst>
          </p:cNvPr>
          <p:cNvCxnSpPr>
            <a:cxnSpLocks/>
            <a:stCxn id="16" idx="1"/>
            <a:endCxn id="16" idx="3"/>
          </p:cNvCxnSpPr>
          <p:nvPr/>
        </p:nvCxnSpPr>
        <p:spPr>
          <a:xfrm>
            <a:off x="72008" y="4008524"/>
            <a:ext cx="9833992"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B494035-2857-89EB-CC06-DB9DD811598E}"/>
              </a:ext>
            </a:extLst>
          </p:cNvPr>
          <p:cNvSpPr txBox="1"/>
          <p:nvPr/>
        </p:nvSpPr>
        <p:spPr>
          <a:xfrm>
            <a:off x="5061012" y="1268760"/>
            <a:ext cx="2628292"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・なぜ行うか。その理由</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テキスト ボックス 24">
            <a:extLst>
              <a:ext uri="{FF2B5EF4-FFF2-40B4-BE49-F238E27FC236}">
                <a16:creationId xmlns:a16="http://schemas.microsoft.com/office/drawing/2014/main" id="{C68E6BA0-BB6A-5476-948B-33449D8BABD5}"/>
              </a:ext>
            </a:extLst>
          </p:cNvPr>
          <p:cNvSpPr txBox="1"/>
          <p:nvPr/>
        </p:nvSpPr>
        <p:spPr>
          <a:xfrm>
            <a:off x="5058986" y="4005064"/>
            <a:ext cx="306236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・何を行うか（行っているか）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テキスト ボックス 25">
            <a:extLst>
              <a:ext uri="{FF2B5EF4-FFF2-40B4-BE49-F238E27FC236}">
                <a16:creationId xmlns:a16="http://schemas.microsoft.com/office/drawing/2014/main" id="{1CB66292-5746-FCC3-959E-884C51030E15}"/>
              </a:ext>
            </a:extLst>
          </p:cNvPr>
          <p:cNvSpPr txBox="1"/>
          <p:nvPr/>
        </p:nvSpPr>
        <p:spPr>
          <a:xfrm>
            <a:off x="128464" y="4057327"/>
            <a:ext cx="374441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・どのように進めたか（進めている）？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7" name="テキスト ボックス 26">
            <a:extLst>
              <a:ext uri="{FF2B5EF4-FFF2-40B4-BE49-F238E27FC236}">
                <a16:creationId xmlns:a16="http://schemas.microsoft.com/office/drawing/2014/main" id="{81D34D75-BDEF-2626-E24B-542C039F0263}"/>
              </a:ext>
            </a:extLst>
          </p:cNvPr>
          <p:cNvSpPr txBox="1"/>
          <p:nvPr/>
        </p:nvSpPr>
        <p:spPr>
          <a:xfrm>
            <a:off x="128464" y="1239153"/>
            <a:ext cx="4392488" cy="523220"/>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・行うことでどうなるか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（もしやらなかったらどうなるか）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スライド番号プレースホルダー 1">
            <a:extLst>
              <a:ext uri="{FF2B5EF4-FFF2-40B4-BE49-F238E27FC236}">
                <a16:creationId xmlns:a16="http://schemas.microsoft.com/office/drawing/2014/main" id="{5DFD822C-2B50-AB6C-85C9-EE92A6786C10}"/>
              </a:ext>
            </a:extLst>
          </p:cNvPr>
          <p:cNvSpPr>
            <a:spLocks noGrp="1"/>
          </p:cNvSpPr>
          <p:nvPr>
            <p:ph type="sldNum" sz="quarter" idx="12"/>
          </p:nvPr>
        </p:nvSpPr>
        <p:spPr/>
        <p:txBody>
          <a:bodyPr/>
          <a:lstStyle/>
          <a:p>
            <a:pPr>
              <a:defRPr/>
            </a:pPr>
            <a:fld id="{D02787C0-E593-43A7-BF19-14552DBACA0E}" type="slidenum">
              <a:rPr lang="ja-JP" altLang="en-US" smtClean="0"/>
              <a:pPr>
                <a:defRPr/>
              </a:pPr>
              <a:t>3</a:t>
            </a:fld>
            <a:endParaRPr lang="ja-JP" altLang="en-US"/>
          </a:p>
        </p:txBody>
      </p:sp>
      <p:sp>
        <p:nvSpPr>
          <p:cNvPr id="4" name="テキスト ボックス 3">
            <a:extLst>
              <a:ext uri="{FF2B5EF4-FFF2-40B4-BE49-F238E27FC236}">
                <a16:creationId xmlns:a16="http://schemas.microsoft.com/office/drawing/2014/main" id="{1D80F7FF-32EC-D9F9-77CA-573F541BC81A}"/>
              </a:ext>
            </a:extLst>
          </p:cNvPr>
          <p:cNvSpPr txBox="1"/>
          <p:nvPr/>
        </p:nvSpPr>
        <p:spPr>
          <a:xfrm>
            <a:off x="4989004" y="1746569"/>
            <a:ext cx="4916996" cy="738664"/>
          </a:xfrm>
          <a:prstGeom prst="rect">
            <a:avLst/>
          </a:prstGeom>
          <a:noFill/>
        </p:spPr>
        <p:txBody>
          <a:bodyPr wrap="square">
            <a:spAutoFit/>
          </a:bodyPr>
          <a:lstStyle/>
          <a:p>
            <a:r>
              <a:rPr lang="ja-JP" altLang="en-US" sz="1400" b="1" dirty="0"/>
              <a:t>・デジタル化、ジョブ型雇用の進行により、働き方が多様化</a:t>
            </a:r>
          </a:p>
          <a:p>
            <a:r>
              <a:rPr lang="ja-JP" altLang="en-US" sz="1400" b="1" dirty="0"/>
              <a:t>・リモートや非正規雇用で、孤立しやすい人が増加</a:t>
            </a:r>
          </a:p>
          <a:p>
            <a:r>
              <a:rPr lang="ja-JP" altLang="en-US" sz="1400" b="1" dirty="0"/>
              <a:t>・組合が「つながりの基盤」としての役割を果たすことが重要</a:t>
            </a:r>
          </a:p>
        </p:txBody>
      </p:sp>
      <p:sp>
        <p:nvSpPr>
          <p:cNvPr id="12" name="Rectangle 4">
            <a:extLst>
              <a:ext uri="{FF2B5EF4-FFF2-40B4-BE49-F238E27FC236}">
                <a16:creationId xmlns:a16="http://schemas.microsoft.com/office/drawing/2014/main" id="{4BF9D1FF-8E8F-08D6-712C-2353B43FB633}"/>
              </a:ext>
            </a:extLst>
          </p:cNvPr>
          <p:cNvSpPr>
            <a:spLocks noChangeArrowheads="1"/>
          </p:cNvSpPr>
          <p:nvPr/>
        </p:nvSpPr>
        <p:spPr bwMode="auto">
          <a:xfrm>
            <a:off x="5058986" y="4400537"/>
            <a:ext cx="367761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eaLnBrk="0" latinLnBrk="0" hangingPunct="0">
              <a:lnSpc>
                <a:spcPct val="100000"/>
              </a:lnSpc>
              <a:buClrTx/>
              <a:buSzTx/>
              <a:tabLst/>
            </a:pPr>
            <a:r>
              <a:rPr lang="ja-JP" altLang="en-US" sz="1400" b="1" dirty="0"/>
              <a:t>・</a:t>
            </a:r>
            <a:r>
              <a:rPr lang="ja-JP" altLang="ja-JP" sz="1400" b="1" dirty="0"/>
              <a:t>目指すビジョン：「想いを形に、仲間に笑顔を」</a:t>
            </a:r>
            <a:endParaRPr lang="en-US" altLang="ja-JP" sz="1400" b="1" dirty="0"/>
          </a:p>
          <a:p>
            <a:pPr marL="0" marR="0" lvl="0" indent="0" defTabSz="914400" eaLnBrk="0" latinLnBrk="0" hangingPunct="0">
              <a:lnSpc>
                <a:spcPct val="100000"/>
              </a:lnSpc>
              <a:buClrTx/>
              <a:buSzTx/>
              <a:tabLst/>
            </a:pPr>
            <a:endParaRPr lang="en-US" altLang="ja-JP" sz="1400" b="1" dirty="0"/>
          </a:p>
          <a:p>
            <a:pPr marL="0" marR="0" lvl="0" indent="0" defTabSz="914400" eaLnBrk="0" latinLnBrk="0" hangingPunct="0">
              <a:lnSpc>
                <a:spcPct val="100000"/>
              </a:lnSpc>
              <a:buClrTx/>
              <a:buSzTx/>
              <a:tabLst/>
            </a:pPr>
            <a:r>
              <a:rPr lang="ja-JP" altLang="en-US" sz="1400" b="1" dirty="0"/>
              <a:t>“</a:t>
            </a:r>
            <a:r>
              <a:rPr lang="ja-JP" altLang="ja-JP" sz="1400" b="1" dirty="0"/>
              <a:t>実現に向けた3つの柱</a:t>
            </a:r>
            <a:r>
              <a:rPr lang="ja-JP" altLang="en-US" sz="1400" b="1" dirty="0"/>
              <a:t>”</a:t>
            </a:r>
            <a:endParaRPr lang="ja-JP" altLang="ja-JP" sz="1400" b="1" dirty="0"/>
          </a:p>
          <a:p>
            <a:pPr marL="0" marR="0" lvl="0" indent="0" defTabSz="914400" eaLnBrk="0" latinLnBrk="0" hangingPunct="0">
              <a:lnSpc>
                <a:spcPct val="100000"/>
              </a:lnSpc>
              <a:buClrTx/>
              <a:buSzTx/>
              <a:tabLst/>
            </a:pPr>
            <a:r>
              <a:rPr lang="ja-JP" altLang="en-US" sz="1400" b="1" dirty="0"/>
              <a:t>◎</a:t>
            </a:r>
            <a:r>
              <a:rPr lang="ja-JP" altLang="ja-JP" sz="1400" b="1" dirty="0"/>
              <a:t>聴く</a:t>
            </a:r>
          </a:p>
          <a:p>
            <a:pPr marL="0" marR="0" lvl="0" indent="0" defTabSz="914400" eaLnBrk="0" latinLnBrk="0" hangingPunct="0">
              <a:lnSpc>
                <a:spcPct val="100000"/>
              </a:lnSpc>
              <a:buClrTx/>
              <a:buSzTx/>
              <a:tabLst/>
            </a:pPr>
            <a:r>
              <a:rPr lang="ja-JP" altLang="en-US" sz="1400" b="1" dirty="0"/>
              <a:t>◎</a:t>
            </a:r>
            <a:r>
              <a:rPr lang="ja-JP" altLang="ja-JP" sz="1400" b="1" dirty="0"/>
              <a:t>共に動く</a:t>
            </a:r>
          </a:p>
          <a:p>
            <a:pPr marL="0" marR="0" lvl="0" indent="0" defTabSz="914400" eaLnBrk="0" latinLnBrk="0" hangingPunct="0">
              <a:lnSpc>
                <a:spcPct val="100000"/>
              </a:lnSpc>
              <a:buClrTx/>
              <a:buSzTx/>
              <a:tabLst/>
            </a:pPr>
            <a:r>
              <a:rPr lang="ja-JP" altLang="en-US" sz="1400" b="1" dirty="0"/>
              <a:t>◎</a:t>
            </a:r>
            <a:r>
              <a:rPr lang="ja-JP" altLang="ja-JP" sz="1400" b="1" dirty="0"/>
              <a:t>伝える</a:t>
            </a:r>
          </a:p>
        </p:txBody>
      </p:sp>
      <p:sp>
        <p:nvSpPr>
          <p:cNvPr id="10" name="Rectangle 2">
            <a:extLst>
              <a:ext uri="{FF2B5EF4-FFF2-40B4-BE49-F238E27FC236}">
                <a16:creationId xmlns:a16="http://schemas.microsoft.com/office/drawing/2014/main" id="{4CAC9FF8-5CBD-71F9-7E16-0AB00B28AAF9}"/>
              </a:ext>
            </a:extLst>
          </p:cNvPr>
          <p:cNvSpPr>
            <a:spLocks noChangeArrowheads="1"/>
          </p:cNvSpPr>
          <p:nvPr/>
        </p:nvSpPr>
        <p:spPr bwMode="auto">
          <a:xfrm>
            <a:off x="73856" y="4428993"/>
            <a:ext cx="4850916"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eaLnBrk="0" latinLnBrk="0" hangingPunct="0">
              <a:lnSpc>
                <a:spcPct val="100000"/>
              </a:lnSpc>
              <a:buClrTx/>
              <a:buSzTx/>
              <a:tabLst/>
            </a:pPr>
            <a:r>
              <a:rPr lang="ja-JP" altLang="en-US" sz="1400" b="1" dirty="0"/>
              <a:t>・</a:t>
            </a:r>
            <a:r>
              <a:rPr lang="ja-JP" altLang="ja-JP" sz="1400" b="1" dirty="0"/>
              <a:t>「聴く」：チャット型アンケートやAIボットで声を拾う仕組み</a:t>
            </a:r>
          </a:p>
          <a:p>
            <a:pPr marL="0" marR="0" lvl="0" indent="0" defTabSz="914400" eaLnBrk="0" latinLnBrk="0" hangingPunct="0">
              <a:lnSpc>
                <a:spcPct val="100000"/>
              </a:lnSpc>
              <a:buClrTx/>
              <a:buSzTx/>
              <a:tabLst/>
            </a:pPr>
            <a:r>
              <a:rPr lang="ja-JP" altLang="en-US" sz="1400" b="1" dirty="0"/>
              <a:t>・</a:t>
            </a:r>
            <a:r>
              <a:rPr lang="ja-JP" altLang="ja-JP" sz="1400" b="1" dirty="0"/>
              <a:t>「共に動く」：誰もが参加しやすい仕掛け</a:t>
            </a:r>
            <a:endParaRPr lang="en-US" altLang="ja-JP" sz="1400" b="1" dirty="0"/>
          </a:p>
          <a:p>
            <a:pPr marL="0" marR="0" lvl="0" indent="0" defTabSz="914400" eaLnBrk="0" latinLnBrk="0" hangingPunct="0">
              <a:lnSpc>
                <a:spcPct val="100000"/>
              </a:lnSpc>
              <a:buClrTx/>
              <a:buSzTx/>
              <a:tabLst/>
            </a:pPr>
            <a:r>
              <a:rPr lang="ja-JP" altLang="en-US" sz="1400" b="1" dirty="0"/>
              <a:t>　</a:t>
            </a:r>
            <a:r>
              <a:rPr lang="ja-JP" altLang="ja-JP" sz="1400" b="1" dirty="0"/>
              <a:t>（例：スマホ投票、ユニオンカフェ）</a:t>
            </a:r>
          </a:p>
          <a:p>
            <a:pPr marL="0" marR="0" lvl="0" indent="0" defTabSz="914400" eaLnBrk="0" latinLnBrk="0" hangingPunct="0">
              <a:lnSpc>
                <a:spcPct val="100000"/>
              </a:lnSpc>
              <a:buClrTx/>
              <a:buSzTx/>
              <a:tabLst/>
            </a:pPr>
            <a:r>
              <a:rPr lang="ja-JP" altLang="en-US" sz="1400" b="1" dirty="0"/>
              <a:t>・</a:t>
            </a:r>
            <a:r>
              <a:rPr lang="ja-JP" altLang="ja-JP" sz="1400" b="1" dirty="0"/>
              <a:t>「伝える」：制度を“ストーリー”で紹介、SNSや動画で分かり</a:t>
            </a:r>
            <a:endParaRPr lang="en-US" altLang="ja-JP" sz="1400" b="1" dirty="0"/>
          </a:p>
          <a:p>
            <a:pPr marL="0" marR="0" lvl="0" indent="0" defTabSz="914400" eaLnBrk="0" latinLnBrk="0" hangingPunct="0">
              <a:lnSpc>
                <a:spcPct val="100000"/>
              </a:lnSpc>
              <a:buClrTx/>
              <a:buSzTx/>
              <a:tabLst/>
            </a:pPr>
            <a:r>
              <a:rPr lang="ja-JP" altLang="en-US" sz="1400" b="1" dirty="0"/>
              <a:t>　</a:t>
            </a:r>
            <a:r>
              <a:rPr lang="ja-JP" altLang="ja-JP" sz="1400" b="1" dirty="0"/>
              <a:t>やすく発信</a:t>
            </a:r>
          </a:p>
        </p:txBody>
      </p:sp>
      <p:sp>
        <p:nvSpPr>
          <p:cNvPr id="14" name="テキスト ボックス 13">
            <a:extLst>
              <a:ext uri="{FF2B5EF4-FFF2-40B4-BE49-F238E27FC236}">
                <a16:creationId xmlns:a16="http://schemas.microsoft.com/office/drawing/2014/main" id="{89BBE512-FC48-15B7-63AA-27B97E8A28C2}"/>
              </a:ext>
            </a:extLst>
          </p:cNvPr>
          <p:cNvSpPr txBox="1"/>
          <p:nvPr/>
        </p:nvSpPr>
        <p:spPr>
          <a:xfrm>
            <a:off x="72007" y="1801627"/>
            <a:ext cx="4788532" cy="1384995"/>
          </a:xfrm>
          <a:prstGeom prst="rect">
            <a:avLst/>
          </a:prstGeom>
          <a:noFill/>
        </p:spPr>
        <p:txBody>
          <a:bodyPr wrap="square">
            <a:spAutoFit/>
          </a:bodyPr>
          <a:lstStyle/>
          <a:p>
            <a:pPr eaLnBrk="0" hangingPunct="0"/>
            <a:r>
              <a:rPr lang="ja-JP" altLang="en-US" sz="1400" b="1" dirty="0"/>
              <a:t>行動すれば</a:t>
            </a:r>
            <a:r>
              <a:rPr lang="en-US" altLang="ja-JP" sz="1400" b="1" dirty="0"/>
              <a:t>…</a:t>
            </a:r>
          </a:p>
          <a:p>
            <a:pPr eaLnBrk="0" hangingPunct="0"/>
            <a:r>
              <a:rPr lang="ja-JP" altLang="en-US" sz="1400" b="1" dirty="0"/>
              <a:t>・組合が「近くて使える存在」に</a:t>
            </a:r>
            <a:endParaRPr lang="en-US" altLang="ja-JP" sz="1400" b="1" dirty="0"/>
          </a:p>
          <a:p>
            <a:pPr eaLnBrk="0" hangingPunct="0"/>
            <a:r>
              <a:rPr lang="ja-JP" altLang="en-US" sz="1400" b="1" dirty="0"/>
              <a:t>・仲間が孤立する前に手を差し伸べられる</a:t>
            </a:r>
          </a:p>
          <a:p>
            <a:pPr eaLnBrk="0" hangingPunct="0"/>
            <a:r>
              <a:rPr lang="ja-JP" altLang="en-US" sz="1400" b="1" dirty="0"/>
              <a:t>・行動しなければ</a:t>
            </a:r>
            <a:r>
              <a:rPr lang="en-US" altLang="ja-JP" sz="1400" b="1" dirty="0"/>
              <a:t>…</a:t>
            </a:r>
          </a:p>
          <a:p>
            <a:pPr eaLnBrk="0" hangingPunct="0"/>
            <a:r>
              <a:rPr lang="ja-JP" altLang="en-US" sz="1400" b="1" dirty="0"/>
              <a:t>・組合の存在感が薄れる</a:t>
            </a:r>
            <a:endParaRPr lang="en-US" altLang="ja-JP" sz="1400" b="1" dirty="0"/>
          </a:p>
          <a:p>
            <a:pPr eaLnBrk="0" hangingPunct="0"/>
            <a:r>
              <a:rPr lang="ja-JP" altLang="en-US" sz="1400" b="1" dirty="0"/>
              <a:t>・支援や成長の機会を失う</a:t>
            </a:r>
          </a:p>
        </p:txBody>
      </p:sp>
    </p:spTree>
    <p:extLst>
      <p:ext uri="{BB962C8B-B14F-4D97-AF65-F5344CB8AC3E}">
        <p14:creationId xmlns:p14="http://schemas.microsoft.com/office/powerpoint/2010/main" val="249766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2A6F90-5481-8DB6-1AD9-7EE2FD442C58}"/>
            </a:ext>
          </a:extLst>
        </p:cNvPr>
        <p:cNvGrpSpPr/>
        <p:nvPr/>
      </p:nvGrpSpPr>
      <p:grpSpPr>
        <a:xfrm>
          <a:off x="0" y="0"/>
          <a:ext cx="0" cy="0"/>
          <a:chOff x="0" y="0"/>
          <a:chExt cx="0" cy="0"/>
        </a:xfrm>
      </p:grpSpPr>
      <p:sp>
        <p:nvSpPr>
          <p:cNvPr id="35843" name="Text Box 3">
            <a:extLst>
              <a:ext uri="{FF2B5EF4-FFF2-40B4-BE49-F238E27FC236}">
                <a16:creationId xmlns:a16="http://schemas.microsoft.com/office/drawing/2014/main" id="{00A146C2-F9CE-05D5-C3A3-4F8BD7841F68}"/>
              </a:ext>
            </a:extLst>
          </p:cNvPr>
          <p:cNvSpPr txBox="1">
            <a:spLocks noChangeArrowheads="1"/>
          </p:cNvSpPr>
          <p:nvPr/>
        </p:nvSpPr>
        <p:spPr bwMode="auto">
          <a:xfrm>
            <a:off x="200025" y="1268760"/>
            <a:ext cx="9759950" cy="4897437"/>
          </a:xfrm>
          <a:prstGeom prst="rect">
            <a:avLst/>
          </a:prstGeom>
          <a:noFill/>
          <a:ln w="9525">
            <a:noFill/>
            <a:miter lim="800000"/>
            <a:headEnd/>
            <a:tailEnd/>
          </a:ln>
        </p:spPr>
        <p:txBody>
          <a:bodyPr/>
          <a:lstStyle/>
          <a:p>
            <a:pPr lvl="0">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a:t>
            </a:r>
            <a:r>
              <a:rPr lang="en-US" altLang="ja-JP" sz="2200" dirty="0">
                <a:solidFill>
                  <a:prstClr val="black"/>
                </a:solidFill>
                <a:latin typeface="HG丸ｺﾞｼｯｸM-PRO" panose="020F0600000000000000" pitchFamily="50" charset="-128"/>
                <a:ea typeface="HG丸ｺﾞｼｯｸM-PRO" panose="020F0600000000000000" pitchFamily="50" charset="-128"/>
              </a:rPr>
              <a:t>Phase3</a:t>
            </a: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en-US" altLang="ja-JP" sz="2200" dirty="0">
                <a:solidFill>
                  <a:prstClr val="black"/>
                </a:solidFill>
                <a:latin typeface="HG丸ｺﾞｼｯｸM-PRO" panose="020F0600000000000000" pitchFamily="50" charset="-128"/>
                <a:ea typeface="HG丸ｺﾞｼｯｸM-PRO" panose="020F0600000000000000" pitchFamily="50" charset="-128"/>
              </a:rPr>
              <a:t>2025</a:t>
            </a:r>
            <a:r>
              <a:rPr lang="ja-JP" altLang="en-US" sz="2200" dirty="0">
                <a:solidFill>
                  <a:prstClr val="black"/>
                </a:solidFill>
                <a:latin typeface="HG丸ｺﾞｼｯｸM-PRO" panose="020F0600000000000000" pitchFamily="50" charset="-128"/>
                <a:ea typeface="HG丸ｺﾞｼｯｸM-PRO" panose="020F0600000000000000" pitchFamily="50" charset="-128"/>
              </a:rPr>
              <a:t>年</a:t>
            </a:r>
            <a:r>
              <a:rPr lang="en-US" altLang="ja-JP" sz="2200" dirty="0">
                <a:solidFill>
                  <a:prstClr val="black"/>
                </a:solidFill>
                <a:latin typeface="HG丸ｺﾞｼｯｸM-PRO" panose="020F0600000000000000" pitchFamily="50" charset="-128"/>
                <a:ea typeface="HG丸ｺﾞｼｯｸM-PRO" panose="020F0600000000000000" pitchFamily="50" charset="-128"/>
              </a:rPr>
              <a:t>6</a:t>
            </a:r>
            <a:r>
              <a:rPr lang="ja-JP" altLang="en-US" sz="2200" dirty="0">
                <a:solidFill>
                  <a:prstClr val="black"/>
                </a:solidFill>
                <a:latin typeface="HG丸ｺﾞｼｯｸM-PRO" panose="020F0600000000000000" pitchFamily="50" charset="-128"/>
                <a:ea typeface="HG丸ｺﾞｼｯｸM-PRO" panose="020F0600000000000000" pitchFamily="50" charset="-128"/>
              </a:rPr>
              <a:t>月</a:t>
            </a:r>
            <a:r>
              <a:rPr lang="en-US" altLang="ja-JP" sz="2200" dirty="0">
                <a:solidFill>
                  <a:prstClr val="black"/>
                </a:solidFill>
                <a:latin typeface="HG丸ｺﾞｼｯｸM-PRO" panose="020F0600000000000000" pitchFamily="50" charset="-128"/>
                <a:ea typeface="HG丸ｺﾞｼｯｸM-PRO" panose="020F0600000000000000" pitchFamily="50" charset="-128"/>
              </a:rPr>
              <a:t>27</a:t>
            </a:r>
            <a:r>
              <a:rPr lang="ja-JP" altLang="en-US" sz="2200" dirty="0">
                <a:solidFill>
                  <a:prstClr val="black"/>
                </a:solidFill>
                <a:latin typeface="HG丸ｺﾞｼｯｸM-PRO" panose="020F0600000000000000" pitchFamily="50" charset="-128"/>
                <a:ea typeface="HG丸ｺﾞｼｯｸM-PRO" panose="020F0600000000000000" pitchFamily="50" charset="-128"/>
              </a:rPr>
              <a:t>日</a:t>
            </a: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lvl="0">
              <a:defRPr/>
            </a:pP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ja-JP" altLang="en-US" sz="2200" dirty="0">
                <a:latin typeface="HG丸ｺﾞｼｯｸM-PRO" panose="020F0600000000000000" pitchFamily="50" charset="-128"/>
                <a:ea typeface="HG丸ｺﾞｼｯｸM-PRO" panose="020F0600000000000000" pitchFamily="50" charset="-128"/>
              </a:rPr>
              <a:t>└起爆剤となる活動案をまとめる＋スキル</a:t>
            </a:r>
            <a:endParaRPr lang="en-US" altLang="ja-JP" sz="22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年ありたい組合を実現するための取り組み案を</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rPr>
              <a:t>4MAT</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に記入してくる</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②</a:t>
            </a:r>
            <a:r>
              <a:rPr lang="en-US" altLang="ja-JP" sz="2200" dirty="0">
                <a:solidFill>
                  <a:srgbClr val="000000"/>
                </a:solidFill>
                <a:latin typeface="HG丸ｺﾞｼｯｸM-PRO" panose="020F0600000000000000" pitchFamily="50" charset="-128"/>
                <a:ea typeface="HG丸ｺﾞｼｯｸM-PRO" panose="020F0600000000000000" pitchFamily="50" charset="-128"/>
              </a:rPr>
              <a:t>Phase</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①～③のレジメを振り返り、気づきや得た内容を復習する</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Final</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Phase</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は“</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4MAT</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にまとめた取り組み案を</a:t>
            </a:r>
            <a:r>
              <a:rPr lang="en-US" altLang="ja-JP" sz="2200" dirty="0">
                <a:solidFill>
                  <a:srgbClr val="000000"/>
                </a:solidFill>
                <a:latin typeface="HG丸ｺﾞｼｯｸM-PRO" panose="020F0600000000000000" pitchFamily="50" charset="-128"/>
                <a:ea typeface="HG丸ｺﾞｼｯｸM-PRO" panose="020F0600000000000000" pitchFamily="50" charset="-128"/>
              </a:rPr>
              <a:t>1</a:t>
            </a:r>
            <a:r>
              <a:rPr lang="ja-JP" altLang="en-US" sz="2200" dirty="0">
                <a:solidFill>
                  <a:srgbClr val="000000"/>
                </a:solidFill>
                <a:latin typeface="HG丸ｺﾞｼｯｸM-PRO" panose="020F0600000000000000" pitchFamily="50" charset="-128"/>
                <a:ea typeface="HG丸ｺﾞｼｯｸM-PRO" panose="020F0600000000000000" pitchFamily="50" charset="-128"/>
              </a:rPr>
              <a:t>人ひとり</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“全力”でプレゼンテーション（発表）していきます！</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458" name="タイトル 1">
            <a:extLst>
              <a:ext uri="{FF2B5EF4-FFF2-40B4-BE49-F238E27FC236}">
                <a16:creationId xmlns:a16="http://schemas.microsoft.com/office/drawing/2014/main" id="{4EEAB1BC-2DCE-7608-E730-B6FBEC29AE37}"/>
              </a:ext>
            </a:extLst>
          </p:cNvPr>
          <p:cNvSpPr>
            <a:spLocks/>
          </p:cNvSpPr>
          <p:nvPr/>
        </p:nvSpPr>
        <p:spPr bwMode="auto">
          <a:xfrm>
            <a:off x="200025" y="562769"/>
            <a:ext cx="8137525" cy="561975"/>
          </a:xfrm>
          <a:prstGeom prst="rect">
            <a:avLst/>
          </a:prstGeom>
          <a:noFill/>
          <a:ln w="9525">
            <a:noFill/>
            <a:miter lim="800000"/>
            <a:headEnd/>
            <a:tailEnd/>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最終回に向けた</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ホームワーク</a:t>
            </a:r>
          </a:p>
        </p:txBody>
      </p:sp>
      <p:pic>
        <p:nvPicPr>
          <p:cNvPr id="2" name="図 1">
            <a:extLst>
              <a:ext uri="{FF2B5EF4-FFF2-40B4-BE49-F238E27FC236}">
                <a16:creationId xmlns:a16="http://schemas.microsoft.com/office/drawing/2014/main" id="{4CFEECE4-4B9A-C75C-C474-B3B011221C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2969" y="1556792"/>
            <a:ext cx="1053006" cy="1763552"/>
          </a:xfrm>
          <a:prstGeom prst="rect">
            <a:avLst/>
          </a:prstGeom>
        </p:spPr>
      </p:pic>
    </p:spTree>
    <p:extLst>
      <p:ext uri="{BB962C8B-B14F-4D97-AF65-F5344CB8AC3E}">
        <p14:creationId xmlns:p14="http://schemas.microsoft.com/office/powerpoint/2010/main" val="17145279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18734</TotalTime>
  <Words>694</Words>
  <Application>Microsoft Office PowerPoint</Application>
  <PresentationFormat>A4 210 x 297 mm</PresentationFormat>
  <Paragraphs>102</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4</vt:i4>
      </vt:variant>
    </vt:vector>
  </HeadingPairs>
  <TitlesOfParts>
    <vt:vector size="12" baseType="lpstr">
      <vt:lpstr>HG丸ｺﾞｼｯｸM-PRO</vt:lpstr>
      <vt:lpstr>Arial</vt:lpstr>
      <vt:lpstr>Calibri</vt:lpstr>
      <vt:lpstr>Tahoma</vt:lpstr>
      <vt:lpstr>Times New Roman</vt:lpstr>
      <vt:lpstr>Wingdings</vt:lpstr>
      <vt:lpstr>Office テーマ</vt:lpstr>
      <vt:lpstr>Blends</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ito yumi</dc:creator>
  <cp:lastModifiedBy>Higuchi Satoshi (樋口 聡)</cp:lastModifiedBy>
  <cp:revision>706</cp:revision>
  <cp:lastPrinted>2025-06-19T08:14:49Z</cp:lastPrinted>
  <dcterms:created xsi:type="dcterms:W3CDTF">2013-06-11T08:46:33Z</dcterms:created>
  <dcterms:modified xsi:type="dcterms:W3CDTF">2025-08-01T10:09:38Z</dcterms:modified>
</cp:coreProperties>
</file>