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p:scale>
          <a:sx n="100" d="100"/>
          <a:sy n="100" d="100"/>
        </p:scale>
        <p:origin x="276" y="-3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2025/8/2</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2025/8/2</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2025/8/2</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2025/8/2</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2025/8/2</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2025/8/2</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95410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Why</a:t>
            </a: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組合員のニーズの多様化</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・ワークライフバランス</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・私生活の保守</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What</a:t>
            </a: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社会の貢献</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・ジェンダー平等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・環境問題</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・内外人平等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95410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職場の参画</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・アプリ、サイト等の情報発信</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280592" y="1988840"/>
            <a:ext cx="2081757"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400" dirty="0">
                <a:solidFill>
                  <a:prstClr val="black"/>
                </a:solidFill>
                <a:latin typeface="HG丸ｺﾞｼｯｸM-PRO" panose="020F0600000000000000" pitchFamily="50" charset="-128"/>
                <a:ea typeface="HG丸ｺﾞｼｯｸM-PRO" panose="020F0600000000000000" pitchFamily="50" charset="-128"/>
              </a:rPr>
              <a:t>What If</a:t>
            </a: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組合員のプラットフォーム</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a:solidFill>
                  <a:srgbClr val="FF0000"/>
                </a:solidFill>
                <a:latin typeface="HG丸ｺﾞｼｯｸM-PRO" panose="020F0600000000000000" pitchFamily="50" charset="-128"/>
                <a:ea typeface="HG丸ｺﾞｼｯｸM-PRO" panose="020F0600000000000000" pitchFamily="50" charset="-128"/>
              </a:rPr>
              <a:t>あっきー　水野晶夫</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39153"/>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39153"/>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3971997"/>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10" name="テキスト ボックス 9">
            <a:extLst>
              <a:ext uri="{FF2B5EF4-FFF2-40B4-BE49-F238E27FC236}">
                <a16:creationId xmlns:a16="http://schemas.microsoft.com/office/drawing/2014/main" id="{3D2B62BF-F219-847C-A1DE-2A2A907378A4}"/>
              </a:ext>
            </a:extLst>
          </p:cNvPr>
          <p:cNvSpPr txBox="1"/>
          <p:nvPr/>
        </p:nvSpPr>
        <p:spPr>
          <a:xfrm>
            <a:off x="5241032" y="1700808"/>
            <a:ext cx="4536504" cy="1754326"/>
          </a:xfrm>
          <a:prstGeom prst="rect">
            <a:avLst/>
          </a:prstGeom>
          <a:noFill/>
        </p:spPr>
        <p:txBody>
          <a:bodyPr wrap="square" rtlCol="0">
            <a:spAutoFit/>
          </a:bodyPr>
          <a:lstStyle/>
          <a:p>
            <a:r>
              <a:rPr kumimoji="1" lang="ja-JP" altLang="en-US" dirty="0"/>
              <a:t>・組合活動の伝え方が苦労している</a:t>
            </a:r>
            <a:endParaRPr kumimoji="1" lang="en-US" altLang="ja-JP" dirty="0"/>
          </a:p>
          <a:p>
            <a:r>
              <a:rPr kumimoji="1" lang="ja-JP" altLang="en-US" dirty="0"/>
              <a:t>・背景が見えない</a:t>
            </a:r>
            <a:endParaRPr kumimoji="1" lang="en-US" altLang="ja-JP" dirty="0"/>
          </a:p>
          <a:p>
            <a:r>
              <a:rPr lang="ja-JP" altLang="en-US" dirty="0"/>
              <a:t>・役員の負担</a:t>
            </a:r>
            <a:endParaRPr lang="en-US" altLang="ja-JP" dirty="0"/>
          </a:p>
          <a:p>
            <a:endParaRPr kumimoji="1" lang="en-US" altLang="ja-JP" dirty="0"/>
          </a:p>
          <a:p>
            <a:r>
              <a:rPr lang="ja-JP" altLang="en-US" dirty="0"/>
              <a:t>・ワークライフバランス</a:t>
            </a:r>
            <a:endParaRPr lang="en-US" altLang="ja-JP" dirty="0"/>
          </a:p>
          <a:p>
            <a:r>
              <a:rPr kumimoji="1" lang="ja-JP" altLang="en-US" dirty="0"/>
              <a:t>・私生活の保守</a:t>
            </a:r>
          </a:p>
        </p:txBody>
      </p:sp>
      <p:sp>
        <p:nvSpPr>
          <p:cNvPr id="11" name="テキスト ボックス 10">
            <a:extLst>
              <a:ext uri="{FF2B5EF4-FFF2-40B4-BE49-F238E27FC236}">
                <a16:creationId xmlns:a16="http://schemas.microsoft.com/office/drawing/2014/main" id="{75AE81CB-B244-B667-FB2F-FEBB7FD7EA02}"/>
              </a:ext>
            </a:extLst>
          </p:cNvPr>
          <p:cNvSpPr txBox="1"/>
          <p:nvPr/>
        </p:nvSpPr>
        <p:spPr>
          <a:xfrm>
            <a:off x="5241032" y="4491694"/>
            <a:ext cx="4104450" cy="923330"/>
          </a:xfrm>
          <a:prstGeom prst="rect">
            <a:avLst/>
          </a:prstGeom>
          <a:noFill/>
        </p:spPr>
        <p:txBody>
          <a:bodyPr wrap="square" rtlCol="0">
            <a:spAutoFit/>
          </a:bodyPr>
          <a:lstStyle/>
          <a:p>
            <a:r>
              <a:rPr lang="ja-JP" altLang="en-US" dirty="0"/>
              <a:t>・伝えやすいプラットフォーム作り</a:t>
            </a:r>
            <a:endParaRPr lang="en-US" altLang="ja-JP" dirty="0"/>
          </a:p>
          <a:p>
            <a:r>
              <a:rPr kumimoji="1" lang="ja-JP" altLang="en-US" dirty="0"/>
              <a:t>・多言語化</a:t>
            </a:r>
            <a:endParaRPr kumimoji="1" lang="en-US" altLang="ja-JP" dirty="0"/>
          </a:p>
          <a:p>
            <a:r>
              <a:rPr lang="ja-JP" altLang="en-US" dirty="0"/>
              <a:t>・項目別</a:t>
            </a:r>
            <a:endParaRPr kumimoji="1" lang="ja-JP" altLang="en-US" dirty="0"/>
          </a:p>
        </p:txBody>
      </p:sp>
      <p:sp>
        <p:nvSpPr>
          <p:cNvPr id="12" name="テキスト ボックス 11">
            <a:extLst>
              <a:ext uri="{FF2B5EF4-FFF2-40B4-BE49-F238E27FC236}">
                <a16:creationId xmlns:a16="http://schemas.microsoft.com/office/drawing/2014/main" id="{9AACC0E4-9580-0504-FABE-AD13B106C9E1}"/>
              </a:ext>
            </a:extLst>
          </p:cNvPr>
          <p:cNvSpPr txBox="1"/>
          <p:nvPr/>
        </p:nvSpPr>
        <p:spPr>
          <a:xfrm>
            <a:off x="560512" y="4509120"/>
            <a:ext cx="3960440" cy="923330"/>
          </a:xfrm>
          <a:prstGeom prst="rect">
            <a:avLst/>
          </a:prstGeom>
          <a:noFill/>
        </p:spPr>
        <p:txBody>
          <a:bodyPr wrap="square" rtlCol="0">
            <a:spAutoFit/>
          </a:bodyPr>
          <a:lstStyle/>
          <a:p>
            <a:r>
              <a:rPr kumimoji="1" lang="ja-JP" altLang="en-US" dirty="0"/>
              <a:t>・プラットフォームの作り方</a:t>
            </a:r>
            <a:endParaRPr kumimoji="1" lang="en-US" altLang="ja-JP" dirty="0"/>
          </a:p>
          <a:p>
            <a:r>
              <a:rPr kumimoji="1" lang="ja-JP" altLang="en-US" dirty="0"/>
              <a:t>・人員の選定</a:t>
            </a:r>
            <a:endParaRPr kumimoji="1" lang="en-US" altLang="ja-JP" dirty="0"/>
          </a:p>
          <a:p>
            <a:r>
              <a:rPr lang="ja-JP" altLang="en-US" dirty="0"/>
              <a:t>・レイアウトの模索</a:t>
            </a:r>
            <a:endParaRPr kumimoji="1" lang="ja-JP" altLang="en-US" dirty="0"/>
          </a:p>
        </p:txBody>
      </p:sp>
      <p:sp>
        <p:nvSpPr>
          <p:cNvPr id="21" name="テキスト ボックス 20">
            <a:extLst>
              <a:ext uri="{FF2B5EF4-FFF2-40B4-BE49-F238E27FC236}">
                <a16:creationId xmlns:a16="http://schemas.microsoft.com/office/drawing/2014/main" id="{EA6E4794-557C-CF1B-1367-B955F2D8C558}"/>
              </a:ext>
            </a:extLst>
          </p:cNvPr>
          <p:cNvSpPr txBox="1"/>
          <p:nvPr/>
        </p:nvSpPr>
        <p:spPr>
          <a:xfrm>
            <a:off x="1069975" y="2204864"/>
            <a:ext cx="3018929" cy="1525190"/>
          </a:xfrm>
          <a:prstGeom prst="rect">
            <a:avLst/>
          </a:prstGeom>
          <a:noFill/>
        </p:spPr>
        <p:txBody>
          <a:bodyPr wrap="square" rtlCol="0">
            <a:spAutoFit/>
          </a:bodyPr>
          <a:lstStyle/>
          <a:p>
            <a:endParaRPr kumimoji="1" lang="ja-JP" altLang="en-US" dirty="0"/>
          </a:p>
        </p:txBody>
      </p:sp>
      <p:sp>
        <p:nvSpPr>
          <p:cNvPr id="28" name="テキスト ボックス 27">
            <a:extLst>
              <a:ext uri="{FF2B5EF4-FFF2-40B4-BE49-F238E27FC236}">
                <a16:creationId xmlns:a16="http://schemas.microsoft.com/office/drawing/2014/main" id="{F0070427-74BE-F488-6CEB-84A3492BA1E1}"/>
              </a:ext>
            </a:extLst>
          </p:cNvPr>
          <p:cNvSpPr txBox="1"/>
          <p:nvPr/>
        </p:nvSpPr>
        <p:spPr>
          <a:xfrm>
            <a:off x="612775" y="1916832"/>
            <a:ext cx="3548137" cy="923330"/>
          </a:xfrm>
          <a:prstGeom prst="rect">
            <a:avLst/>
          </a:prstGeom>
          <a:noFill/>
        </p:spPr>
        <p:txBody>
          <a:bodyPr wrap="square" rtlCol="0">
            <a:spAutoFit/>
          </a:bodyPr>
          <a:lstStyle/>
          <a:p>
            <a:r>
              <a:rPr kumimoji="1" lang="ja-JP" altLang="en-US" dirty="0"/>
              <a:t>・作る事により組合員の負担軽減</a:t>
            </a:r>
            <a:endParaRPr kumimoji="1" lang="en-US" altLang="ja-JP" dirty="0"/>
          </a:p>
          <a:p>
            <a:r>
              <a:rPr lang="ja-JP" altLang="en-US" dirty="0"/>
              <a:t>・一度作れば継続的に使える</a:t>
            </a:r>
            <a:endParaRPr lang="en-US" altLang="ja-JP" dirty="0"/>
          </a:p>
          <a:p>
            <a:r>
              <a:rPr kumimoji="1" lang="ja-JP" altLang="en-US" dirty="0"/>
              <a:t>・伝えたい層</a:t>
            </a:r>
            <a:r>
              <a:rPr kumimoji="1" lang="ja-JP" altLang="en-US"/>
              <a:t>が広がる</a:t>
            </a:r>
            <a:endParaRPr kumimoji="1" lang="en-US" altLang="ja-JP"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18763</TotalTime>
  <Words>560</Words>
  <Application>Microsoft Office PowerPoint</Application>
  <PresentationFormat>A4 210 x 297 mm</PresentationFormat>
  <Paragraphs>98</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Akio Mizuno</cp:lastModifiedBy>
  <cp:revision>707</cp:revision>
  <cp:lastPrinted>2025-06-19T08:14:49Z</cp:lastPrinted>
  <dcterms:created xsi:type="dcterms:W3CDTF">2013-06-11T08:46:33Z</dcterms:created>
  <dcterms:modified xsi:type="dcterms:W3CDTF">2025-08-02T03:13:14Z</dcterms:modified>
</cp:coreProperties>
</file>