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063" r:id="rId3"/>
    <p:sldId id="487" r:id="rId4"/>
    <p:sldId id="4062"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6152C3E8-3E49-4878-AF84-FA8A4EB9124A}">
          <p14:sldIdLst>
            <p14:sldId id="4063"/>
          </p14:sldIdLst>
        </p14:section>
        <p14:section name="タイトルなしのセクション" id="{B6463038-93DF-48F5-95DB-D70F417A8735}">
          <p14:sldIdLst>
            <p14:sldId id="487"/>
            <p14:sldId id="4062"/>
            <p14:sldId id="4065"/>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5000" autoAdjust="0"/>
  </p:normalViewPr>
  <p:slideViewPr>
    <p:cSldViewPr>
      <p:cViewPr varScale="1">
        <p:scale>
          <a:sx n="121" d="100"/>
          <a:sy n="121" d="100"/>
        </p:scale>
        <p:origin x="1026"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2025/8/1</a:t>
            </a:fld>
            <a:endParaRPr lang="en-US" altLang="ja-JP"/>
          </a:p>
        </p:txBody>
      </p:sp>
      <p:sp>
        <p:nvSpPr>
          <p:cNvPr id="15" name="Rectangle 2063">
            <a:extLst>
              <a:ext uri="{FF2B5EF4-FFF2-40B4-BE49-F238E27FC236}">
                <a16:creationId xmlns=""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3600" dirty="0" smtClean="0">
                <a:solidFill>
                  <a:schemeClr val="tx1"/>
                </a:solidFill>
                <a:latin typeface="HG丸ｺﾞｼｯｸM-PRO" panose="020F0600000000000000" pitchFamily="50" charset="-128"/>
                <a:ea typeface="HG丸ｺﾞｼｯｸM-PRO" panose="020F0600000000000000" pitchFamily="50" charset="-128"/>
              </a:rPr>
              <a:t>瀬谷泰我</a:t>
            </a:r>
            <a:r>
              <a:rPr lang="en-US" altLang="ja-JP" sz="36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
        <p:nvSpPr>
          <p:cNvPr id="21" name="テキスト ボックス 20">
            <a:extLst>
              <a:ext uri="{FF2B5EF4-FFF2-40B4-BE49-F238E27FC236}">
                <a16:creationId xmlns="" xmlns:a16="http://schemas.microsoft.com/office/drawing/2014/main" id="{C68E6BA0-BB6A-5476-948B-33449D8BABD5}"/>
              </a:ext>
            </a:extLst>
          </p:cNvPr>
          <p:cNvSpPr txBox="1"/>
          <p:nvPr/>
        </p:nvSpPr>
        <p:spPr>
          <a:xfrm>
            <a:off x="5058986" y="4312841"/>
            <a:ext cx="471855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・他労組との</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SNS</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を構築し、情報交換が行いやすい環境づくりをし、各労組の環境や情報を発信していく。</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テキスト ボックス 21">
            <a:extLst>
              <a:ext uri="{FF2B5EF4-FFF2-40B4-BE49-F238E27FC236}">
                <a16:creationId xmlns="" xmlns:a16="http://schemas.microsoft.com/office/drawing/2014/main" id="{C68E6BA0-BB6A-5476-948B-33449D8BABD5}"/>
              </a:ext>
            </a:extLst>
          </p:cNvPr>
          <p:cNvSpPr txBox="1"/>
          <p:nvPr/>
        </p:nvSpPr>
        <p:spPr>
          <a:xfrm>
            <a:off x="5058986" y="1585392"/>
            <a:ext cx="4718550" cy="181588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・社内だけでは組合の立ち位置を確認するには限界がある。</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noProof="0" dirty="0" smtClean="0">
                <a:solidFill>
                  <a:prstClr val="black"/>
                </a:solidFill>
                <a:latin typeface="HG丸ｺﾞｼｯｸM-PRO" panose="020F0600000000000000" pitchFamily="50" charset="-128"/>
                <a:ea typeface="HG丸ｺﾞｼｯｸM-PRO" panose="020F0600000000000000" pitchFamily="50" charset="-128"/>
              </a:rPr>
              <a:t>・組合の執行部に関わっていない組合員は自分の会社の組合の仕組み、頑張りがほかの労組と比べることができない。</a:t>
            </a:r>
            <a:endParaRPr lang="en-US" altLang="ja-JP" sz="1400" noProof="0" dirty="0" smtClean="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・自社の組合の状況を理解する方法が重要になってくる。</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また、自社の組合についての知識を高める必要がある。</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・誰もが発信できる場が必要になる。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3" name="テキスト ボックス 22">
            <a:extLst>
              <a:ext uri="{FF2B5EF4-FFF2-40B4-BE49-F238E27FC236}">
                <a16:creationId xmlns="" xmlns:a16="http://schemas.microsoft.com/office/drawing/2014/main" id="{C68E6BA0-BB6A-5476-948B-33449D8BABD5}"/>
              </a:ext>
            </a:extLst>
          </p:cNvPr>
          <p:cNvSpPr txBox="1"/>
          <p:nvPr/>
        </p:nvSpPr>
        <p:spPr>
          <a:xfrm>
            <a:off x="126915" y="4365104"/>
            <a:ext cx="4718550" cy="95410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・まずは若手の組合執行委員を集め、交流することで、自他労組の状況を見つめる場を提供する。</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情報共有する場を設け適宜、自分たちが行っている活動の共有や発信する。</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テキスト ボックス 27">
            <a:extLst>
              <a:ext uri="{FF2B5EF4-FFF2-40B4-BE49-F238E27FC236}">
                <a16:creationId xmlns="" xmlns:a16="http://schemas.microsoft.com/office/drawing/2014/main" id="{C68E6BA0-BB6A-5476-948B-33449D8BABD5}"/>
              </a:ext>
            </a:extLst>
          </p:cNvPr>
          <p:cNvSpPr txBox="1"/>
          <p:nvPr/>
        </p:nvSpPr>
        <p:spPr>
          <a:xfrm>
            <a:off x="126915" y="1772025"/>
            <a:ext cx="4718550" cy="138499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・他労組の良いところをまねすることで組合の満足度と信頼度を上げていく。</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・人口減少により、組合活動の維持が難しくなる。１０年後は現在より縮小傾向にある。自社だけでは成り立たないことを考えて、他労組との連携も考慮に入れることが大事。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2799" y="2988656"/>
            <a:ext cx="1114481" cy="1030895"/>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9172" y="4813158"/>
            <a:ext cx="1860171" cy="1756829"/>
          </a:xfrm>
          <a:prstGeom prst="rect">
            <a:avLst/>
          </a:prstGeom>
        </p:spPr>
      </p:pic>
    </p:spTree>
    <p:extLst>
      <p:ext uri="{BB962C8B-B14F-4D97-AF65-F5344CB8AC3E}">
        <p14:creationId xmlns:p14="http://schemas.microsoft.com/office/powerpoint/2010/main" val="249766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18679</TotalTime>
  <Words>665</Words>
  <Application>Microsoft Office PowerPoint</Application>
  <PresentationFormat>A4 210 x 297 mm</PresentationFormat>
  <Paragraphs>91</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ector>
  </HeadingPairs>
  <TitlesOfParts>
    <vt:vector size="16" baseType="lpstr">
      <vt:lpstr>HG丸ｺﾞｼｯｸM-PRO</vt:lpstr>
      <vt:lpstr>ＭＳ Ｐゴシック</vt:lpstr>
      <vt:lpstr>ＭＳ ゴシック</vt:lpstr>
      <vt:lpstr>Arial</vt:lpstr>
      <vt:lpstr>Calibri</vt:lpstr>
      <vt:lpstr>Consolas</vt:lpstr>
      <vt:lpstr>Tahoma</vt:lpstr>
      <vt:lpstr>Times New Roman</vt:lpstr>
      <vt:lpstr>Verdana</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Microsoft アカウント</cp:lastModifiedBy>
  <cp:revision>714</cp:revision>
  <cp:lastPrinted>2025-06-19T08:14:49Z</cp:lastPrinted>
  <dcterms:created xsi:type="dcterms:W3CDTF">2013-06-11T08:46:33Z</dcterms:created>
  <dcterms:modified xsi:type="dcterms:W3CDTF">2025-08-01T13:22:25Z</dcterms:modified>
</cp:coreProperties>
</file>