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87" r:id="rId3"/>
    <p:sldId id="4062" r:id="rId4"/>
    <p:sldId id="4063" r:id="rId5"/>
    <p:sldId id="4065"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000" autoAdjust="0"/>
  </p:normalViewPr>
  <p:slideViewPr>
    <p:cSldViewPr>
      <p:cViewPr varScale="1">
        <p:scale>
          <a:sx n="105" d="100"/>
          <a:sy n="105" d="100"/>
        </p:scale>
        <p:origin x="171" y="63"/>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2025/8/1</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2025/8/1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2025/8/1</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2025/8/1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2025/8/1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2025/8/1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2025/8/1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2025/8/1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r>
              <a:rPr lang="ja-JP" altLang="en-US" sz="3600">
                <a:solidFill>
                  <a:srgbClr val="FF0000"/>
                </a:solidFill>
                <a:latin typeface="HG丸ｺﾞｼｯｸM-PRO" panose="020F0600000000000000" pitchFamily="50" charset="-128"/>
                <a:ea typeface="HG丸ｺﾞｼｯｸM-PRO" panose="020F0600000000000000" pitchFamily="50" charset="-128"/>
              </a:rPr>
              <a:t>藤井　健</a:t>
            </a:r>
            <a:r>
              <a:rPr lang="en-US" altLang="ja-JP" sz="360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88425" y="1255787"/>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5005421" y="1255787"/>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88425" y="3988631"/>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8" name="テキスト ボックス 7">
            <a:extLst>
              <a:ext uri="{FF2B5EF4-FFF2-40B4-BE49-F238E27FC236}">
                <a16:creationId xmlns:a16="http://schemas.microsoft.com/office/drawing/2014/main" id="{220A61F9-9506-B43F-95F6-926D66C87E5A}"/>
              </a:ext>
            </a:extLst>
          </p:cNvPr>
          <p:cNvSpPr txBox="1"/>
          <p:nvPr/>
        </p:nvSpPr>
        <p:spPr>
          <a:xfrm flipH="1">
            <a:off x="200472" y="2164817"/>
            <a:ext cx="4700102" cy="1077218"/>
          </a:xfrm>
          <a:prstGeom prst="rect">
            <a:avLst/>
          </a:prstGeom>
          <a:noFill/>
        </p:spPr>
        <p:txBody>
          <a:bodyPr wrap="square" rtlCol="0">
            <a:spAutoFit/>
          </a:bodyPr>
          <a:lstStyle/>
          <a:p>
            <a:r>
              <a:rPr kumimoji="1" lang="ja-JP" altLang="en-US"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あって良かった～と思って</a:t>
            </a:r>
            <a:endParaRPr kumimoji="1" lang="en-US" altLang="ja-JP"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3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もらえる組合にする！！</a:t>
            </a:r>
          </a:p>
        </p:txBody>
      </p:sp>
      <p:sp>
        <p:nvSpPr>
          <p:cNvPr id="9" name="テキスト ボックス 8">
            <a:extLst>
              <a:ext uri="{FF2B5EF4-FFF2-40B4-BE49-F238E27FC236}">
                <a16:creationId xmlns:a16="http://schemas.microsoft.com/office/drawing/2014/main" id="{CF50885D-619A-D02D-A78A-2B0B43B248FD}"/>
              </a:ext>
            </a:extLst>
          </p:cNvPr>
          <p:cNvSpPr txBox="1"/>
          <p:nvPr/>
        </p:nvSpPr>
        <p:spPr>
          <a:xfrm flipH="1">
            <a:off x="5241029" y="4676943"/>
            <a:ext cx="4576511" cy="1569660"/>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・組合員及び会社側の方との</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b="1" dirty="0">
                <a:solidFill>
                  <a:srgbClr val="3333FF"/>
                </a:solidFill>
                <a:latin typeface="Meiryo UI" panose="020B0604030504040204" pitchFamily="50" charset="-128"/>
                <a:ea typeface="Meiryo UI" panose="020B0604030504040204" pitchFamily="50" charset="-128"/>
              </a:rPr>
              <a:t>対話</a:t>
            </a:r>
            <a:r>
              <a:rPr lang="ja-JP" altLang="en-US" sz="2400" dirty="0">
                <a:latin typeface="Meiryo UI" panose="020B0604030504040204" pitchFamily="50" charset="-128"/>
                <a:ea typeface="Meiryo UI" panose="020B0604030504040204" pitchFamily="50" charset="-128"/>
              </a:rPr>
              <a:t>を大切にし、日々の活動への</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協力に</a:t>
            </a:r>
            <a:r>
              <a:rPr lang="ja-JP" altLang="en-US" sz="2400" b="1" dirty="0">
                <a:solidFill>
                  <a:srgbClr val="3333FF"/>
                </a:solidFill>
                <a:latin typeface="Meiryo UI" panose="020B0604030504040204" pitchFamily="50" charset="-128"/>
                <a:ea typeface="Meiryo UI" panose="020B0604030504040204" pitchFamily="50" charset="-128"/>
              </a:rPr>
              <a:t>感謝</a:t>
            </a:r>
            <a:r>
              <a:rPr lang="ja-JP" altLang="en-US" sz="2400" dirty="0">
                <a:latin typeface="Meiryo UI" panose="020B0604030504040204" pitchFamily="50" charset="-128"/>
                <a:ea typeface="Meiryo UI" panose="020B0604030504040204" pitchFamily="50" charset="-128"/>
              </a:rPr>
              <a:t>の気持ちを忘れず</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接することで</a:t>
            </a:r>
            <a:r>
              <a:rPr lang="ja-JP" altLang="en-US" sz="2400" b="1" dirty="0">
                <a:solidFill>
                  <a:srgbClr val="3333FF"/>
                </a:solidFill>
                <a:latin typeface="Meiryo UI" panose="020B0604030504040204" pitchFamily="50" charset="-128"/>
                <a:ea typeface="Meiryo UI" panose="020B0604030504040204" pitchFamily="50" charset="-128"/>
              </a:rPr>
              <a:t>信頼関係</a:t>
            </a:r>
            <a:r>
              <a:rPr lang="ja-JP" altLang="en-US" sz="2400" dirty="0">
                <a:latin typeface="Meiryo UI" panose="020B0604030504040204" pitchFamily="50" charset="-128"/>
                <a:ea typeface="Meiryo UI" panose="020B0604030504040204" pitchFamily="50" charset="-128"/>
              </a:rPr>
              <a:t>を構築する。</a:t>
            </a:r>
            <a:endParaRPr kumimoji="1" lang="en-US" altLang="ja-JP" sz="2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3B5E6E1-4FBF-90C9-EE4D-998B31B68047}"/>
              </a:ext>
            </a:extLst>
          </p:cNvPr>
          <p:cNvSpPr txBox="1"/>
          <p:nvPr/>
        </p:nvSpPr>
        <p:spPr>
          <a:xfrm flipH="1">
            <a:off x="5241032" y="2060848"/>
            <a:ext cx="4131071" cy="1200329"/>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・組合員の思いを受け取り</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組合員</a:t>
            </a:r>
            <a:r>
              <a:rPr lang="ja-JP" altLang="en-US" sz="2400" dirty="0">
                <a:latin typeface="Meiryo UI" panose="020B0604030504040204" pitchFamily="50" charset="-128"/>
                <a:ea typeface="Meiryo UI" panose="020B0604030504040204" pitchFamily="50" charset="-128"/>
              </a:rPr>
              <a:t>とその家族の</a:t>
            </a:r>
            <a:r>
              <a:rPr kumimoji="1" lang="ja-JP" altLang="en-US" sz="2400" b="1" dirty="0">
                <a:solidFill>
                  <a:srgbClr val="3333FF"/>
                </a:solidFill>
                <a:latin typeface="Meiryo UI" panose="020B0604030504040204" pitchFamily="50" charset="-128"/>
                <a:ea typeface="Meiryo UI" panose="020B0604030504040204" pitchFamily="50" charset="-128"/>
              </a:rPr>
              <a:t>生活を</a:t>
            </a:r>
            <a:endParaRPr kumimoji="1" lang="en-US" altLang="ja-JP" sz="2400" b="1" dirty="0">
              <a:solidFill>
                <a:srgbClr val="3333FF"/>
              </a:solidFill>
              <a:latin typeface="Meiryo UI" panose="020B0604030504040204" pitchFamily="50" charset="-128"/>
              <a:ea typeface="Meiryo UI" panose="020B0604030504040204" pitchFamily="50" charset="-128"/>
            </a:endParaRPr>
          </a:p>
          <a:p>
            <a:r>
              <a:rPr lang="ja-JP" altLang="en-US" sz="2400" b="1" dirty="0">
                <a:solidFill>
                  <a:srgbClr val="3333FF"/>
                </a:solidFill>
                <a:latin typeface="Meiryo UI" panose="020B0604030504040204" pitchFamily="50" charset="-128"/>
                <a:ea typeface="Meiryo UI" panose="020B0604030504040204" pitchFamily="50" charset="-128"/>
              </a:rPr>
              <a:t>　維持・向上</a:t>
            </a:r>
            <a:r>
              <a:rPr lang="ja-JP" altLang="en-US" sz="2400" dirty="0">
                <a:latin typeface="Meiryo UI" panose="020B0604030504040204" pitchFamily="50" charset="-128"/>
                <a:ea typeface="Meiryo UI" panose="020B0604030504040204" pitchFamily="50" charset="-128"/>
              </a:rPr>
              <a:t>させる</a:t>
            </a:r>
            <a:endParaRPr kumimoji="1" lang="ja-JP" altLang="en-US" sz="24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7EE156AC-C552-77F9-994C-83C31E4C94A7}"/>
              </a:ext>
            </a:extLst>
          </p:cNvPr>
          <p:cNvSpPr txBox="1"/>
          <p:nvPr/>
        </p:nvSpPr>
        <p:spPr>
          <a:xfrm flipH="1">
            <a:off x="344486" y="4741285"/>
            <a:ext cx="4556063" cy="1200329"/>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・まずは対話を促進していくために</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挨拶や直接足を運ぶなど行い</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b="1" dirty="0">
                <a:solidFill>
                  <a:srgbClr val="3333FF"/>
                </a:solidFill>
                <a:latin typeface="Meiryo UI" panose="020B0604030504040204" pitchFamily="50" charset="-128"/>
                <a:ea typeface="Meiryo UI" panose="020B0604030504040204" pitchFamily="50" charset="-128"/>
              </a:rPr>
              <a:t>話を聞くきっかけ</a:t>
            </a:r>
            <a:r>
              <a:rPr kumimoji="1" lang="ja-JP" altLang="en-US" sz="2400" b="1" dirty="0">
                <a:solidFill>
                  <a:srgbClr val="3333FF"/>
                </a:solidFill>
                <a:latin typeface="Meiryo UI" panose="020B0604030504040204" pitchFamily="50" charset="-128"/>
                <a:ea typeface="Meiryo UI" panose="020B0604030504040204" pitchFamily="50" charset="-128"/>
              </a:rPr>
              <a:t>づくり</a:t>
            </a:r>
            <a:r>
              <a:rPr kumimoji="1" lang="ja-JP" altLang="en-US" sz="2400" dirty="0">
                <a:latin typeface="Meiryo UI" panose="020B0604030504040204" pitchFamily="50" charset="-128"/>
                <a:ea typeface="Meiryo UI" panose="020B0604030504040204" pitchFamily="50" charset="-128"/>
              </a:rPr>
              <a:t>を</a:t>
            </a:r>
            <a:r>
              <a:rPr lang="ja-JP" altLang="en-US" sz="2400" dirty="0">
                <a:latin typeface="Meiryo UI" panose="020B0604030504040204" pitchFamily="50" charset="-128"/>
                <a:ea typeface="Meiryo UI" panose="020B0604030504040204" pitchFamily="50" charset="-128"/>
              </a:rPr>
              <a:t>行う</a:t>
            </a:r>
            <a:r>
              <a:rPr kumimoji="1" lang="ja-JP" altLang="en-US" sz="2400" dirty="0">
                <a:latin typeface="Meiryo UI" panose="020B0604030504040204" pitchFamily="50" charset="-128"/>
                <a:ea typeface="Meiryo UI" panose="020B0604030504040204" pitchFamily="50" charset="-128"/>
              </a:rPr>
              <a:t>。</a:t>
            </a:r>
          </a:p>
        </p:txBody>
      </p:sp>
      <p:sp>
        <p:nvSpPr>
          <p:cNvPr id="12" name="テキスト ボックス 11">
            <a:extLst>
              <a:ext uri="{FF2B5EF4-FFF2-40B4-BE49-F238E27FC236}">
                <a16:creationId xmlns:a16="http://schemas.microsoft.com/office/drawing/2014/main" id="{3BBBA393-35A1-ED01-1EFA-1D1D3DD6E188}"/>
              </a:ext>
            </a:extLst>
          </p:cNvPr>
          <p:cNvSpPr txBox="1"/>
          <p:nvPr/>
        </p:nvSpPr>
        <p:spPr>
          <a:xfrm flipH="1">
            <a:off x="344487" y="6021288"/>
            <a:ext cx="4089979"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a:t>
            </a:r>
            <a:r>
              <a:rPr lang="ja-JP" altLang="en-US" sz="2400" b="1" dirty="0">
                <a:solidFill>
                  <a:srgbClr val="3333FF"/>
                </a:solidFill>
                <a:latin typeface="Meiryo UI" panose="020B0604030504040204" pitchFamily="50" charset="-128"/>
                <a:ea typeface="Meiryo UI" panose="020B0604030504040204" pitchFamily="50" charset="-128"/>
              </a:rPr>
              <a:t>謙虚であれ！！</a:t>
            </a:r>
            <a:endParaRPr kumimoji="1" lang="en-US" altLang="ja-JP" sz="2400" b="1" dirty="0">
              <a:solidFill>
                <a:srgbClr val="3333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18661</TotalTime>
  <Words>624</Words>
  <Application>Microsoft Office PowerPoint</Application>
  <PresentationFormat>A4 210 x 297 mm</PresentationFormat>
  <Paragraphs>95</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4</vt:i4>
      </vt:variant>
    </vt:vector>
  </HeadingPairs>
  <TitlesOfParts>
    <vt:vector size="13" baseType="lpstr">
      <vt:lpstr>HG丸ｺﾞｼｯｸM-PRO</vt:lpstr>
      <vt:lpstr>Meiryo UI</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絵美 藤井</cp:lastModifiedBy>
  <cp:revision>709</cp:revision>
  <cp:lastPrinted>2025-06-19T08:14:49Z</cp:lastPrinted>
  <dcterms:created xsi:type="dcterms:W3CDTF">2013-06-11T08:46:33Z</dcterms:created>
  <dcterms:modified xsi:type="dcterms:W3CDTF">2025-08-01T12:30:46Z</dcterms:modified>
</cp:coreProperties>
</file>