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63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ion13" initials="j" lastIdx="1" clrIdx="0">
    <p:extLst>
      <p:ext uri="{19B8F6BF-5375-455C-9EA6-DF929625EA0E}">
        <p15:presenceInfo xmlns:p15="http://schemas.microsoft.com/office/powerpoint/2012/main" userId="junion13" providerId="None"/>
      </p:ext>
    </p:extLst>
  </p:cmAuthor>
  <p:cmAuthor id="2" name="13 junion" initials="1j" lastIdx="2" clrIdx="1">
    <p:extLst>
      <p:ext uri="{19B8F6BF-5375-455C-9EA6-DF929625EA0E}">
        <p15:presenceInfo xmlns:p15="http://schemas.microsoft.com/office/powerpoint/2012/main" userId="13 juni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240"/>
    <a:srgbClr val="99C147"/>
    <a:srgbClr val="F9B47B"/>
    <a:srgbClr val="BB5A09"/>
    <a:srgbClr val="EEECE1"/>
    <a:srgbClr val="C75F09"/>
    <a:srgbClr val="F58223"/>
    <a:srgbClr val="F68E38"/>
    <a:srgbClr val="F8A662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5000" autoAdjust="0"/>
  </p:normalViewPr>
  <p:slideViewPr>
    <p:cSldViewPr>
      <p:cViewPr varScale="1">
        <p:scale>
          <a:sx n="69" d="100"/>
          <a:sy n="69" d="100"/>
        </p:scale>
        <p:origin x="450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2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69B00-BC3C-407B-BEA3-21F902B62535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38F0A01-6214-48FA-966D-92307E7739AD}">
      <dgm:prSet phldrT="[テキスト]" custT="1"/>
      <dgm:spPr>
        <a:solidFill>
          <a:srgbClr val="99C147"/>
        </a:solidFill>
      </dgm:spPr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なぜ？</a:t>
          </a:r>
          <a:endParaRPr kumimoji="1" lang="en-US" altLang="ja-JP" sz="1400" b="1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r>
            <a:rPr kumimoji="1" lang="en-US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Why</a:t>
          </a:r>
          <a:r>
            <a: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＆</a:t>
          </a:r>
          <a:r>
            <a:rPr kumimoji="1" lang="en-US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Why Not?</a:t>
          </a:r>
          <a:endParaRPr kumimoji="1" lang="ja-JP" altLang="en-US" sz="8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DDBC41D-1EBC-4C83-8F5B-9C58EC9B1D25}" type="parTrans" cxnId="{6D6AF87B-B150-469D-87B6-47FA4590E3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731ADC33-36E2-4A92-8038-9CF583E37CD5}" type="sibTrans" cxnId="{6D6AF87B-B150-469D-87B6-47FA4590E3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9D67AF4-2956-45BD-B5C1-1A91A3950585}">
      <dgm:prSet custT="1"/>
      <dgm:spPr>
        <a:solidFill>
          <a:srgbClr val="F69240"/>
        </a:solidFill>
      </dgm:spPr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何を行う？</a:t>
          </a:r>
          <a:endParaRPr kumimoji="1" lang="en-US" altLang="ja-JP" sz="1400" b="1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r>
            <a:rPr kumimoji="1" lang="en-US" altLang="en-US" sz="8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What about it?</a:t>
          </a:r>
          <a:endParaRPr kumimoji="1" lang="ja-JP" altLang="en-US" sz="800" b="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03311442-B621-4945-9529-AFDF92625074}" type="parTrans" cxnId="{0BC08799-3E1C-43AE-8C04-60AE69B1F08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84EF69C-1A27-4259-92EB-537AEF68A02C}" type="sibTrans" cxnId="{0BC08799-3E1C-43AE-8C04-60AE69B1F08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7BC44432-EC5C-47C0-B885-0DAB8FC64EC4}">
      <dgm:prSet custT="1"/>
      <dgm:spPr>
        <a:solidFill>
          <a:srgbClr val="F69240"/>
        </a:solidFill>
      </dgm:spPr>
      <dgm:t>
        <a:bodyPr/>
        <a:lstStyle/>
        <a:p>
          <a:pPr>
            <a:lnSpc>
              <a:spcPts val="1400"/>
            </a:lnSpc>
            <a:spcBef>
              <a:spcPts val="20"/>
            </a:spcBef>
            <a:spcAft>
              <a:spcPts val="0"/>
            </a:spcAft>
          </a:pPr>
          <a:r>
            <a: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どのように</a:t>
          </a:r>
          <a:endParaRPr kumimoji="1" lang="en-US" altLang="ja-JP" sz="1400" b="1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>
            <a:lnSpc>
              <a:spcPts val="1400"/>
            </a:lnSpc>
            <a:spcBef>
              <a:spcPts val="20"/>
            </a:spcBef>
            <a:spcAft>
              <a:spcPts val="0"/>
            </a:spcAft>
          </a:pPr>
          <a:r>
            <a: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進める？</a:t>
          </a:r>
          <a:endParaRPr kumimoji="1" lang="en-US" altLang="ja-JP" sz="1400" b="1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en-US" sz="6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How does it work?</a:t>
          </a:r>
          <a:endParaRPr kumimoji="1" lang="ja-JP" altLang="en-US" sz="600" b="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739CE132-8A15-43C3-A05D-4D3128FDFC60}" type="parTrans" cxnId="{02812A29-5E61-4BE8-85CF-1C34A0D5080B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C04B579-CCAD-4F2A-A881-0A6084899A19}" type="sibTrans" cxnId="{02812A29-5E61-4BE8-85CF-1C34A0D5080B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4C562D4-B31C-485B-8F95-79AA6B9520D0}">
      <dgm:prSet custT="1"/>
      <dgm:spPr>
        <a:solidFill>
          <a:srgbClr val="F69240"/>
        </a:solidFill>
      </dgm:spPr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もしも</a:t>
          </a:r>
          <a:r>
            <a: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…</a:t>
          </a:r>
          <a:r>
            <a: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？</a:t>
          </a:r>
          <a:endParaRPr kumimoji="1" lang="en-US" altLang="ja-JP" sz="1400" b="1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r>
            <a:rPr kumimoji="1" lang="en-US" altLang="ja-JP" sz="8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What if…?</a:t>
          </a:r>
          <a:endParaRPr kumimoji="1" lang="ja-JP" altLang="en-US" sz="800" b="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5DD96AC-1D29-4291-93D5-57DC63A98D4F}" type="parTrans" cxnId="{6A297BC5-7F5A-40B2-A961-E1722FBA3C99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417EABFB-87F7-4811-B82E-4B04F81EFCB0}" type="sibTrans" cxnId="{6A297BC5-7F5A-40B2-A961-E1722FBA3C99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EDFF563-EA24-45C0-B6B2-49B3CF0C9ADE}" type="pres">
      <dgm:prSet presAssocID="{26069B00-BC3C-407B-BEA3-21F902B62535}" presName="compositeShape" presStyleCnt="0">
        <dgm:presLayoutVars>
          <dgm:chMax val="7"/>
          <dgm:dir/>
          <dgm:resizeHandles val="exact"/>
        </dgm:presLayoutVars>
      </dgm:prSet>
      <dgm:spPr/>
    </dgm:pt>
    <dgm:pt modelId="{F213FE2E-A614-41F2-9EA8-1DEAD945BE02}" type="pres">
      <dgm:prSet presAssocID="{26069B00-BC3C-407B-BEA3-21F902B62535}" presName="wedge1" presStyleLbl="node1" presStyleIdx="0" presStyleCnt="4" custLinFactNeighborX="-4834" custLinFactNeighborY="3735"/>
      <dgm:spPr/>
    </dgm:pt>
    <dgm:pt modelId="{9387987B-7DD6-405D-8E7C-BD3FDD4CACDE}" type="pres">
      <dgm:prSet presAssocID="{26069B00-BC3C-407B-BEA3-21F902B62535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21997B8-AD43-4BBB-9BF1-F425399460EE}" type="pres">
      <dgm:prSet presAssocID="{26069B00-BC3C-407B-BEA3-21F902B62535}" presName="wedge2" presStyleLbl="node1" presStyleIdx="1" presStyleCnt="4" custLinFactNeighborX="-620"/>
      <dgm:spPr/>
    </dgm:pt>
    <dgm:pt modelId="{7A732988-901E-4875-9BEB-1DFFCCB91B34}" type="pres">
      <dgm:prSet presAssocID="{26069B00-BC3C-407B-BEA3-21F902B62535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0045ECB-D960-45B4-8C80-6D69BC45A53F}" type="pres">
      <dgm:prSet presAssocID="{26069B00-BC3C-407B-BEA3-21F902B62535}" presName="wedge3" presStyleLbl="node1" presStyleIdx="2" presStyleCnt="4"/>
      <dgm:spPr/>
    </dgm:pt>
    <dgm:pt modelId="{EE1E3CB4-55BF-4A96-8DC3-A2B3CF10EAA8}" type="pres">
      <dgm:prSet presAssocID="{26069B00-BC3C-407B-BEA3-21F902B62535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ED428D5-155F-42E7-B691-0A213CA40A39}" type="pres">
      <dgm:prSet presAssocID="{26069B00-BC3C-407B-BEA3-21F902B62535}" presName="wedge4" presStyleLbl="node1" presStyleIdx="3" presStyleCnt="4"/>
      <dgm:spPr/>
    </dgm:pt>
    <dgm:pt modelId="{C49036F7-13E2-4AAD-830A-F4E3CD363564}" type="pres">
      <dgm:prSet presAssocID="{26069B00-BC3C-407B-BEA3-21F902B62535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FB9D020-7A9E-412F-AC5B-284C77083852}" type="presOf" srcId="{A9D67AF4-2956-45BD-B5C1-1A91A3950585}" destId="{921997B8-AD43-4BBB-9BF1-F425399460EE}" srcOrd="0" destOrd="0" presId="urn:microsoft.com/office/officeart/2005/8/layout/chart3"/>
    <dgm:cxn modelId="{02812A29-5E61-4BE8-85CF-1C34A0D5080B}" srcId="{26069B00-BC3C-407B-BEA3-21F902B62535}" destId="{7BC44432-EC5C-47C0-B885-0DAB8FC64EC4}" srcOrd="2" destOrd="0" parTransId="{739CE132-8A15-43C3-A05D-4D3128FDFC60}" sibTransId="{AC04B579-CCAD-4F2A-A881-0A6084899A19}"/>
    <dgm:cxn modelId="{4D58A05E-E88A-420D-805E-73DC05D8E3E8}" type="presOf" srcId="{26069B00-BC3C-407B-BEA3-21F902B62535}" destId="{8EDFF563-EA24-45C0-B6B2-49B3CF0C9ADE}" srcOrd="0" destOrd="0" presId="urn:microsoft.com/office/officeart/2005/8/layout/chart3"/>
    <dgm:cxn modelId="{DC1A0650-3066-4A9C-A25C-3E145565ADCD}" type="presOf" srcId="{7BC44432-EC5C-47C0-B885-0DAB8FC64EC4}" destId="{E0045ECB-D960-45B4-8C80-6D69BC45A53F}" srcOrd="0" destOrd="0" presId="urn:microsoft.com/office/officeart/2005/8/layout/chart3"/>
    <dgm:cxn modelId="{6D6AF87B-B150-469D-87B6-47FA4590E303}" srcId="{26069B00-BC3C-407B-BEA3-21F902B62535}" destId="{138F0A01-6214-48FA-966D-92307E7739AD}" srcOrd="0" destOrd="0" parTransId="{8DDBC41D-1EBC-4C83-8F5B-9C58EC9B1D25}" sibTransId="{731ADC33-36E2-4A92-8038-9CF583E37CD5}"/>
    <dgm:cxn modelId="{AF6A667E-5E79-4AB2-B3A0-F12382282CC8}" type="presOf" srcId="{A9D67AF4-2956-45BD-B5C1-1A91A3950585}" destId="{7A732988-901E-4875-9BEB-1DFFCCB91B34}" srcOrd="1" destOrd="0" presId="urn:microsoft.com/office/officeart/2005/8/layout/chart3"/>
    <dgm:cxn modelId="{0BC08799-3E1C-43AE-8C04-60AE69B1F084}" srcId="{26069B00-BC3C-407B-BEA3-21F902B62535}" destId="{A9D67AF4-2956-45BD-B5C1-1A91A3950585}" srcOrd="1" destOrd="0" parTransId="{03311442-B621-4945-9529-AFDF92625074}" sibTransId="{284EF69C-1A27-4259-92EB-537AEF68A02C}"/>
    <dgm:cxn modelId="{2A673DB7-F407-43C0-A397-D214328B0299}" type="presOf" srcId="{7BC44432-EC5C-47C0-B885-0DAB8FC64EC4}" destId="{EE1E3CB4-55BF-4A96-8DC3-A2B3CF10EAA8}" srcOrd="1" destOrd="0" presId="urn:microsoft.com/office/officeart/2005/8/layout/chart3"/>
    <dgm:cxn modelId="{04F654B7-3C7A-45F5-9859-DC015BE344B2}" type="presOf" srcId="{138F0A01-6214-48FA-966D-92307E7739AD}" destId="{9387987B-7DD6-405D-8E7C-BD3FDD4CACDE}" srcOrd="1" destOrd="0" presId="urn:microsoft.com/office/officeart/2005/8/layout/chart3"/>
    <dgm:cxn modelId="{6A297BC5-7F5A-40B2-A961-E1722FBA3C99}" srcId="{26069B00-BC3C-407B-BEA3-21F902B62535}" destId="{A4C562D4-B31C-485B-8F95-79AA6B9520D0}" srcOrd="3" destOrd="0" parTransId="{25DD96AC-1D29-4291-93D5-57DC63A98D4F}" sibTransId="{417EABFB-87F7-4811-B82E-4B04F81EFCB0}"/>
    <dgm:cxn modelId="{5F89AAC6-09A7-4C57-A4BA-B586EAE425EA}" type="presOf" srcId="{138F0A01-6214-48FA-966D-92307E7739AD}" destId="{F213FE2E-A614-41F2-9EA8-1DEAD945BE02}" srcOrd="0" destOrd="0" presId="urn:microsoft.com/office/officeart/2005/8/layout/chart3"/>
    <dgm:cxn modelId="{D66C33D3-4CA0-415E-AFD4-CFBD61A024B6}" type="presOf" srcId="{A4C562D4-B31C-485B-8F95-79AA6B9520D0}" destId="{5ED428D5-155F-42E7-B691-0A213CA40A39}" srcOrd="0" destOrd="0" presId="urn:microsoft.com/office/officeart/2005/8/layout/chart3"/>
    <dgm:cxn modelId="{7DEB07DF-C468-410D-8BDC-A810D48D08B7}" type="presOf" srcId="{A4C562D4-B31C-485B-8F95-79AA6B9520D0}" destId="{C49036F7-13E2-4AAD-830A-F4E3CD363564}" srcOrd="1" destOrd="0" presId="urn:microsoft.com/office/officeart/2005/8/layout/chart3"/>
    <dgm:cxn modelId="{04F0BC4F-EB04-47D6-8ADF-8D10501704A8}" type="presParOf" srcId="{8EDFF563-EA24-45C0-B6B2-49B3CF0C9ADE}" destId="{F213FE2E-A614-41F2-9EA8-1DEAD945BE02}" srcOrd="0" destOrd="0" presId="urn:microsoft.com/office/officeart/2005/8/layout/chart3"/>
    <dgm:cxn modelId="{4A95DF84-D057-4009-B1A5-95EFD410F0E9}" type="presParOf" srcId="{8EDFF563-EA24-45C0-B6B2-49B3CF0C9ADE}" destId="{9387987B-7DD6-405D-8E7C-BD3FDD4CACDE}" srcOrd="1" destOrd="0" presId="urn:microsoft.com/office/officeart/2005/8/layout/chart3"/>
    <dgm:cxn modelId="{06420919-5D72-4A96-A025-031437E9F771}" type="presParOf" srcId="{8EDFF563-EA24-45C0-B6B2-49B3CF0C9ADE}" destId="{921997B8-AD43-4BBB-9BF1-F425399460EE}" srcOrd="2" destOrd="0" presId="urn:microsoft.com/office/officeart/2005/8/layout/chart3"/>
    <dgm:cxn modelId="{B64B16A4-36CE-430E-8A1F-E5727EC8B2AE}" type="presParOf" srcId="{8EDFF563-EA24-45C0-B6B2-49B3CF0C9ADE}" destId="{7A732988-901E-4875-9BEB-1DFFCCB91B34}" srcOrd="3" destOrd="0" presId="urn:microsoft.com/office/officeart/2005/8/layout/chart3"/>
    <dgm:cxn modelId="{A5200F41-5E34-4518-B236-DDF3E47BC658}" type="presParOf" srcId="{8EDFF563-EA24-45C0-B6B2-49B3CF0C9ADE}" destId="{E0045ECB-D960-45B4-8C80-6D69BC45A53F}" srcOrd="4" destOrd="0" presId="urn:microsoft.com/office/officeart/2005/8/layout/chart3"/>
    <dgm:cxn modelId="{3A16058C-B31B-4772-9A6D-8539ED519D87}" type="presParOf" srcId="{8EDFF563-EA24-45C0-B6B2-49B3CF0C9ADE}" destId="{EE1E3CB4-55BF-4A96-8DC3-A2B3CF10EAA8}" srcOrd="5" destOrd="0" presId="urn:microsoft.com/office/officeart/2005/8/layout/chart3"/>
    <dgm:cxn modelId="{196362C1-F0CF-439D-A0CE-EB223C44C20D}" type="presParOf" srcId="{8EDFF563-EA24-45C0-B6B2-49B3CF0C9ADE}" destId="{5ED428D5-155F-42E7-B691-0A213CA40A39}" srcOrd="6" destOrd="0" presId="urn:microsoft.com/office/officeart/2005/8/layout/chart3"/>
    <dgm:cxn modelId="{1DD1604E-49D5-4D80-B88D-7338B4C2C4BF}" type="presParOf" srcId="{8EDFF563-EA24-45C0-B6B2-49B3CF0C9ADE}" destId="{C49036F7-13E2-4AAD-830A-F4E3CD363564}" srcOrd="7" destOrd="0" presId="urn:microsoft.com/office/officeart/2005/8/layout/chart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3FE2E-A614-41F2-9EA8-1DEAD945BE02}">
      <dsp:nvSpPr>
        <dsp:cNvPr id="0" name=""/>
        <dsp:cNvSpPr/>
      </dsp:nvSpPr>
      <dsp:spPr>
        <a:xfrm>
          <a:off x="867665" y="264666"/>
          <a:ext cx="2373338" cy="2373338"/>
        </a:xfrm>
        <a:prstGeom prst="pie">
          <a:avLst>
            <a:gd name="adj1" fmla="val 16200000"/>
            <a:gd name="adj2" fmla="val 0"/>
          </a:avLst>
        </a:prstGeom>
        <a:solidFill>
          <a:srgbClr val="99C14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なぜ？</a:t>
          </a:r>
          <a:endParaRPr kumimoji="1" lang="en-US" altLang="ja-JP" sz="1400" b="1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en-US" sz="80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Why</a:t>
          </a:r>
          <a:r>
            <a:rPr kumimoji="1" lang="ja-JP" altLang="en-US" sz="80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＆</a:t>
          </a:r>
          <a:r>
            <a:rPr kumimoji="1" lang="en-US" altLang="en-US" sz="80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Why Not?</a:t>
          </a:r>
          <a:endParaRPr kumimoji="1" lang="ja-JP" altLang="en-US" sz="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081458" y="703734"/>
        <a:ext cx="875874" cy="706350"/>
      </dsp:txXfrm>
    </dsp:sp>
    <dsp:sp modelId="{921997B8-AD43-4BBB-9BF1-F425399460EE}">
      <dsp:nvSpPr>
        <dsp:cNvPr id="0" name=""/>
        <dsp:cNvSpPr/>
      </dsp:nvSpPr>
      <dsp:spPr>
        <a:xfrm>
          <a:off x="867658" y="276041"/>
          <a:ext cx="2373338" cy="2373338"/>
        </a:xfrm>
        <a:prstGeom prst="pie">
          <a:avLst>
            <a:gd name="adj1" fmla="val 0"/>
            <a:gd name="adj2" fmla="val 5400000"/>
          </a:avLst>
        </a:prstGeom>
        <a:solidFill>
          <a:srgbClr val="F6924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何を行う？</a:t>
          </a:r>
          <a:endParaRPr kumimoji="1" lang="en-US" altLang="ja-JP" sz="1400" b="1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en-US" sz="800" b="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What about it?</a:t>
          </a:r>
          <a:endParaRPr kumimoji="1" lang="ja-JP" altLang="en-US" sz="800" b="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096708" y="1505092"/>
        <a:ext cx="875874" cy="706350"/>
      </dsp:txXfrm>
    </dsp:sp>
    <dsp:sp modelId="{E0045ECB-D960-45B4-8C80-6D69BC45A53F}">
      <dsp:nvSpPr>
        <dsp:cNvPr id="0" name=""/>
        <dsp:cNvSpPr/>
      </dsp:nvSpPr>
      <dsp:spPr>
        <a:xfrm>
          <a:off x="882373" y="276041"/>
          <a:ext cx="2373338" cy="2373338"/>
        </a:xfrm>
        <a:prstGeom prst="pie">
          <a:avLst>
            <a:gd name="adj1" fmla="val 5400000"/>
            <a:gd name="adj2" fmla="val 10800000"/>
          </a:avLst>
        </a:prstGeom>
        <a:solidFill>
          <a:srgbClr val="F6924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ts val="1400"/>
            </a:lnSpc>
            <a:spcBef>
              <a:spcPts val="20"/>
            </a:spcBef>
            <a:spcAft>
              <a:spcPts val="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どのように</a:t>
          </a:r>
          <a:endParaRPr kumimoji="1" lang="en-US" altLang="ja-JP" sz="1400" b="1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622300">
            <a:lnSpc>
              <a:spcPts val="1400"/>
            </a:lnSpc>
            <a:spcBef>
              <a:spcPts val="20"/>
            </a:spcBef>
            <a:spcAft>
              <a:spcPts val="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進める？</a:t>
          </a:r>
          <a:endParaRPr kumimoji="1" lang="en-US" altLang="ja-JP" sz="1400" b="1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en-US" sz="600" b="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How does it work?</a:t>
          </a:r>
          <a:endParaRPr kumimoji="1" lang="ja-JP" altLang="en-US" sz="600" b="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150786" y="1505092"/>
        <a:ext cx="875874" cy="706350"/>
      </dsp:txXfrm>
    </dsp:sp>
    <dsp:sp modelId="{5ED428D5-155F-42E7-B691-0A213CA40A39}">
      <dsp:nvSpPr>
        <dsp:cNvPr id="0" name=""/>
        <dsp:cNvSpPr/>
      </dsp:nvSpPr>
      <dsp:spPr>
        <a:xfrm>
          <a:off x="882373" y="276041"/>
          <a:ext cx="2373338" cy="2373338"/>
        </a:xfrm>
        <a:prstGeom prst="pie">
          <a:avLst>
            <a:gd name="adj1" fmla="val 10800000"/>
            <a:gd name="adj2" fmla="val 16200000"/>
          </a:avLst>
        </a:prstGeom>
        <a:solidFill>
          <a:srgbClr val="F6924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もしも</a:t>
          </a:r>
          <a:r>
            <a:rPr kumimoji="1" lang="en-US" altLang="ja-JP" sz="1400" b="1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…</a:t>
          </a:r>
          <a:r>
            <a:rPr kumimoji="1" lang="ja-JP" altLang="en-US" sz="1400" b="1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？</a:t>
          </a:r>
          <a:endParaRPr kumimoji="1" lang="en-US" altLang="ja-JP" sz="1400" b="1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800" b="0" kern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What if…?</a:t>
          </a:r>
          <a:endParaRPr kumimoji="1" lang="ja-JP" altLang="en-US" sz="800" b="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150786" y="713979"/>
        <a:ext cx="875874" cy="70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868D91C0-DD4B-45AC-A83A-66ED1E7C2598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E620B8AE-D95A-4B2B-8AFA-A12492BE323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1962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A1F4AD-0730-4755-A8A4-F8D4574B4AA6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9" tIns="43759" rIns="87519" bIns="4375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9414E01-CC12-41B9-8AED-6FC8619148B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8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FA49-CDFC-4ACC-8D85-8859C91CBCBC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460B-687B-4A42-825B-502C849A9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B72AA-0C13-4DB2-8892-81C89A03FEA8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85C6-A613-471C-98A9-3EE1129059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7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6" name="直線コネクタ 8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12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2" name="正方形/長方形 14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7CC53-93D9-453D-AE4E-63D0B9E3276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C7B8-38C9-43AA-BCC2-1418CF661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FFD-AFF8-48B9-98C5-8855A1EF68F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9D0F-BF15-4A29-9533-E8EC923DD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C716-202D-4F17-BE49-021DA9B8CC6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0D67-7E06-4D20-B1B3-9F0ADE8A6C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6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5" name="直線コネクタ 7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8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1" name="正方形/長方形 13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274638"/>
            <a:ext cx="8915400" cy="85010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E1FB34-725A-40AA-9AF3-D8B1DA8CDF10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3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787C0-E593-43A7-BF19-14552DBACA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A8D0-88B3-49A8-A288-4EA8862EDD7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8B6B-8CDE-449C-8B3E-C753AC6BBA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3EC4-011A-4918-B4AD-C95D122D17C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3483-41F7-414A-B8A1-85DB845892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23F4D-484B-4467-90A1-D2E6BAB7CD9A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B34AD-FA0C-468C-8DCC-7CF6F2A5D5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88622-09EE-4F8D-BEA4-B721E6E4811E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39F4-B99F-4960-B5AF-12EB848BF3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F5C705-A38E-427F-A92D-7A122C759336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B7DE7D-54F8-4BB1-8C4E-46C12DAEC1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57" r:id="rId3"/>
    <p:sldLayoutId id="2147483656" r:id="rId4"/>
    <p:sldLayoutId id="2147483660" r:id="rId5"/>
    <p:sldLayoutId id="2147483655" r:id="rId6"/>
    <p:sldLayoutId id="2147483654" r:id="rId7"/>
    <p:sldLayoutId id="2147483653" r:id="rId8"/>
    <p:sldLayoutId id="2147483652" r:id="rId9"/>
    <p:sldLayoutId id="2147483651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8AB78-A353-9235-35E7-D76D700B2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F877D5B-9EA0-9299-64A1-03D1EF4EED2B}"/>
              </a:ext>
            </a:extLst>
          </p:cNvPr>
          <p:cNvGrpSpPr/>
          <p:nvPr/>
        </p:nvGrpSpPr>
        <p:grpSpPr>
          <a:xfrm>
            <a:off x="-15552" y="1116125"/>
            <a:ext cx="9933236" cy="5634037"/>
            <a:chOff x="-27236" y="1196603"/>
            <a:chExt cx="9933236" cy="5634037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E4A5985-01B2-4C84-3810-CC16967A64DF}"/>
                </a:ext>
              </a:extLst>
            </p:cNvPr>
            <p:cNvSpPr/>
            <p:nvPr/>
          </p:nvSpPr>
          <p:spPr>
            <a:xfrm>
              <a:off x="-27236" y="1196603"/>
              <a:ext cx="9906000" cy="563403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5BE628F-C303-1DB5-37F0-380642410A15}"/>
                </a:ext>
              </a:extLst>
            </p:cNvPr>
            <p:cNvCxnSpPr>
              <a:cxnSpLocks/>
              <a:stCxn id="16" idx="0"/>
              <a:endCxn id="16" idx="2"/>
            </p:cNvCxnSpPr>
            <p:nvPr/>
          </p:nvCxnSpPr>
          <p:spPr>
            <a:xfrm>
              <a:off x="4953000" y="1196603"/>
              <a:ext cx="0" cy="5634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F0CB2597-93D8-D1CA-2BE6-A8FF8FE55D65}"/>
                </a:ext>
              </a:extLst>
            </p:cNvPr>
            <p:cNvCxnSpPr>
              <a:cxnSpLocks/>
              <a:stCxn id="16" idx="1"/>
              <a:endCxn id="16" idx="3"/>
            </p:cNvCxnSpPr>
            <p:nvPr/>
          </p:nvCxnSpPr>
          <p:spPr>
            <a:xfrm>
              <a:off x="0" y="4013622"/>
              <a:ext cx="990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図表 35">
            <a:extLst>
              <a:ext uri="{FF2B5EF4-FFF2-40B4-BE49-F238E27FC236}">
                <a16:creationId xmlns:a16="http://schemas.microsoft.com/office/drawing/2014/main" id="{2DCD31AC-D6F7-7378-FB0E-25D0C3D7B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4955553"/>
              </p:ext>
            </p:extLst>
          </p:nvPr>
        </p:nvGraphicFramePr>
        <p:xfrm>
          <a:off x="2861196" y="2516251"/>
          <a:ext cx="4238104" cy="2825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utoShape 12" descr="「無人島」の画像検索結果">
            <a:extLst>
              <a:ext uri="{FF2B5EF4-FFF2-40B4-BE49-F238E27FC236}">
                <a16:creationId xmlns:a16="http://schemas.microsoft.com/office/drawing/2014/main" id="{959454DA-E30C-0651-D410-46BA8976AF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:a16="http://schemas.microsoft.com/office/drawing/2014/main" id="{0ADC62A0-873C-83B9-431F-32C0D3EE06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:a16="http://schemas.microsoft.com/office/drawing/2014/main" id="{7C98E7B2-969C-C38C-3B47-7E2CDEF834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:a16="http://schemas.microsoft.com/office/drawing/2014/main" id="{EF7EA35E-895C-3720-DE6D-6CD2726285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:a16="http://schemas.microsoft.com/office/drawing/2014/main" id="{C928A704-098C-FC0F-DA08-844318F53D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A6ADC162-6C02-FEC2-D50E-51F92F8F95C3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芝浦機械労組　澤﨑 恵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FD822C-2B50-AB6C-85C9-EE92A678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787C0-E593-43A7-BF19-14552DBACA0E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BA2C7CB-F01F-384E-5AC3-051A74C6E963}"/>
              </a:ext>
            </a:extLst>
          </p:cNvPr>
          <p:cNvSpPr txBox="1"/>
          <p:nvPr/>
        </p:nvSpPr>
        <p:spPr>
          <a:xfrm>
            <a:off x="426088" y="2154300"/>
            <a:ext cx="3769553" cy="107721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600" b="1" dirty="0"/>
              <a:t>機嫌がいい人が増え活力ある組合へ</a:t>
            </a:r>
            <a:endParaRPr lang="en-US" altLang="ja-JP" sz="1600" b="1" dirty="0"/>
          </a:p>
          <a:p>
            <a:pPr lvl="0">
              <a:defRPr/>
            </a:pPr>
            <a:endParaRPr lang="en-US" altLang="ja-JP" sz="1600" b="1" dirty="0"/>
          </a:p>
          <a:p>
            <a:pPr lvl="0">
              <a:defRPr/>
            </a:pPr>
            <a:r>
              <a:rPr lang="ja-JP" altLang="en-US" sz="1600" dirty="0"/>
              <a:t>機嫌がいい人が増え助け合う力が強まる。</a:t>
            </a:r>
            <a:endParaRPr lang="en-US" altLang="ja-JP" sz="1600" dirty="0"/>
          </a:p>
          <a:p>
            <a:pPr lvl="0">
              <a:defRPr/>
            </a:pPr>
            <a:r>
              <a:rPr lang="ja-JP" altLang="en-US" sz="1600" dirty="0"/>
              <a:t>止めると絆が弱まり環境が冷える。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9802112-48C2-852D-327F-78017865BB61}"/>
              </a:ext>
            </a:extLst>
          </p:cNvPr>
          <p:cNvSpPr txBox="1"/>
          <p:nvPr/>
        </p:nvSpPr>
        <p:spPr>
          <a:xfrm>
            <a:off x="5949454" y="2154300"/>
            <a:ext cx="3447318" cy="107721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600" b="1" dirty="0"/>
              <a:t>丁寧な挨拶と聞く姿勢を意識する</a:t>
            </a:r>
            <a:endParaRPr lang="en-US" altLang="ja-JP" sz="1600" b="1" dirty="0"/>
          </a:p>
          <a:p>
            <a:pPr lvl="0">
              <a:defRPr/>
            </a:pPr>
            <a:endParaRPr lang="en-US" altLang="ja-JP" sz="1600" b="1" dirty="0"/>
          </a:p>
          <a:p>
            <a:pPr lvl="0">
              <a:defRPr/>
            </a:pPr>
            <a:r>
              <a:rPr lang="ja-JP" altLang="en-US" sz="1600" dirty="0"/>
              <a:t>挨拶や話を丁寧にし、相手を大切に思う気持ちを伝え助け合う力を育てる。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1BDF5F-F3B5-4C07-7F81-DC2EB6909842}"/>
              </a:ext>
            </a:extLst>
          </p:cNvPr>
          <p:cNvSpPr txBox="1"/>
          <p:nvPr/>
        </p:nvSpPr>
        <p:spPr>
          <a:xfrm>
            <a:off x="5949454" y="4811429"/>
            <a:ext cx="3573447" cy="107721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600" b="1" dirty="0"/>
              <a:t>言葉が自分と相手の機嫌を作る</a:t>
            </a:r>
            <a:endParaRPr lang="en-US" altLang="ja-JP" sz="1600" b="1" dirty="0"/>
          </a:p>
          <a:p>
            <a:pPr lvl="0">
              <a:defRPr/>
            </a:pPr>
            <a:endParaRPr lang="en-US" altLang="ja-JP" sz="1600" b="1" dirty="0"/>
          </a:p>
          <a:p>
            <a:pPr lvl="0">
              <a:defRPr/>
            </a:pPr>
            <a:r>
              <a:rPr lang="ja-JP" altLang="en-US" sz="1600" dirty="0"/>
              <a:t>きれいな言葉は自分にも相手にも良い影響を与え、機嫌がいい人が増える。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172892-9D52-032D-AEC9-916CD0F569C3}"/>
              </a:ext>
            </a:extLst>
          </p:cNvPr>
          <p:cNvSpPr txBox="1"/>
          <p:nvPr/>
        </p:nvSpPr>
        <p:spPr>
          <a:xfrm>
            <a:off x="426088" y="4483726"/>
            <a:ext cx="3699914" cy="206210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600" b="1" dirty="0"/>
              <a:t>日常の挨拶と共感で信頼を築く</a:t>
            </a:r>
            <a:endParaRPr lang="en-US" altLang="ja-JP" sz="1600" b="1" dirty="0"/>
          </a:p>
          <a:p>
            <a:pPr lvl="0">
              <a:defRPr/>
            </a:pPr>
            <a:endParaRPr lang="en-US" altLang="ja-JP" sz="1600" dirty="0"/>
          </a:p>
          <a:p>
            <a:pPr marL="179388" lvl="0" indent="-179388">
              <a:defRPr/>
            </a:pPr>
            <a:r>
              <a:rPr lang="ja-JP" altLang="en-US" sz="1600" dirty="0"/>
              <a:t>◆挨拶を丁寧にし、次に共感の反応を示し、安心感と信頼を深める。</a:t>
            </a:r>
            <a:endParaRPr lang="en-US" altLang="ja-JP" sz="1600" dirty="0"/>
          </a:p>
          <a:p>
            <a:pPr marL="179388" lvl="0" indent="-179388">
              <a:defRPr/>
            </a:pPr>
            <a:r>
              <a:rPr lang="ja-JP" altLang="en-US" sz="1600" dirty="0"/>
              <a:t>◆相手の話に共感し、「いいね！」「なるほどね」と肯定的に反応する。</a:t>
            </a:r>
          </a:p>
          <a:p>
            <a:pPr marL="179388" lvl="0" indent="-179388">
              <a:defRPr/>
            </a:pPr>
            <a:r>
              <a:rPr lang="ja-JP" altLang="en-US" sz="1600" dirty="0"/>
              <a:t>◆ペーシングなどのコミュニケーション技法を活用し、安心感と信頼関係を築く。</a:t>
            </a: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766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19579</TotalTime>
  <Words>214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ito yumi</dc:creator>
  <cp:lastModifiedBy>澤崎　恵</cp:lastModifiedBy>
  <cp:revision>709</cp:revision>
  <cp:lastPrinted>2025-06-19T08:14:49Z</cp:lastPrinted>
  <dcterms:created xsi:type="dcterms:W3CDTF">2013-06-11T08:46:33Z</dcterms:created>
  <dcterms:modified xsi:type="dcterms:W3CDTF">2025-08-01T08:20:49Z</dcterms:modified>
</cp:coreProperties>
</file>